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63" r:id="rId4"/>
    <p:sldId id="265" r:id="rId5"/>
    <p:sldId id="264" r:id="rId6"/>
    <p:sldId id="282" r:id="rId7"/>
    <p:sldId id="266" r:id="rId8"/>
    <p:sldId id="267" r:id="rId9"/>
    <p:sldId id="276" r:id="rId10"/>
    <p:sldId id="277" r:id="rId11"/>
    <p:sldId id="261" r:id="rId12"/>
    <p:sldId id="274" r:id="rId13"/>
    <p:sldId id="270" r:id="rId14"/>
    <p:sldId id="275" r:id="rId15"/>
    <p:sldId id="27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8" r:id="rId28"/>
    <p:sldId id="272" r:id="rId29"/>
    <p:sldId id="279" r:id="rId30"/>
    <p:sldId id="280" r:id="rId31"/>
    <p:sldId id="269" r:id="rId32"/>
    <p:sldId id="281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82"/>
            <p14:sldId id="266"/>
            <p14:sldId id="267"/>
          </p14:sldIdLst>
        </p14:section>
        <p14:section name="Design" id="{469F1377-38AB-4B9C-9F1F-68C5796EAF33}">
          <p14:sldIdLst>
            <p14:sldId id="276"/>
            <p14:sldId id="277"/>
            <p14:sldId id="261"/>
            <p14:sldId id="274"/>
            <p14:sldId id="270"/>
            <p14:sldId id="275"/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78"/>
            <p14:sldId id="272"/>
            <p14:sldId id="279"/>
          </p14:sldIdLst>
        </p14:section>
        <p14:section name="Budget" id="{509844D8-6DEF-47F2-B408-665832A1E0E3}">
          <p14:sldIdLst>
            <p14:sldId id="280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</p14:sldIdLst>
        </p14:section>
        <p14:section name="Individual" id="{C08723E0-6AD8-4255-BFA3-8DF72EBE7D79}">
          <p14:sldIdLst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7.jpeg"/><Relationship Id="rId6" Type="http://schemas.openxmlformats.org/officeDocument/2006/relationships/image" Target="../media/image28.jpeg"/><Relationship Id="rId7" Type="http://schemas.openxmlformats.org/officeDocument/2006/relationships/image" Target="../media/image29.jpeg"/><Relationship Id="rId8" Type="http://schemas.openxmlformats.org/officeDocument/2006/relationships/image" Target="../media/image30.jpeg"/><Relationship Id="rId9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attitude control decision</a:t>
            </a:r>
          </a:p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321" y="1441450"/>
            <a:ext cx="4051300" cy="397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6321" y="1446845"/>
            <a:ext cx="4051300" cy="3937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321" y="1441450"/>
            <a:ext cx="4051300" cy="3975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9015" y="1206500"/>
            <a:ext cx="4445000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9015" y="1206500"/>
            <a:ext cx="4445000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8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016" y="1206500"/>
            <a:ext cx="4445000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16" y="1206500"/>
            <a:ext cx="4445000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016" y="1206500"/>
            <a:ext cx="4445000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15" y="1206500"/>
            <a:ext cx="4445000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016" y="1206500"/>
            <a:ext cx="4445000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9015" y="1206500"/>
            <a:ext cx="4445000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9015" y="1206500"/>
            <a:ext cx="4445000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5 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0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code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Checksum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smtClean="0"/>
              <a:t>TO BE COMPLETED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806" r="768" b="806"/>
          <a:stretch/>
        </p:blipFill>
        <p:spPr bwMode="auto">
          <a:xfrm>
            <a:off x="3195663" y="3085930"/>
            <a:ext cx="5540774" cy="27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4212</TotalTime>
  <Words>593</Words>
  <Application>Microsoft Macintosh PowerPoint</Application>
  <PresentationFormat>Custom</PresentationFormat>
  <Paragraphs>157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Motivation</vt:lpstr>
      <vt:lpstr>Design - Model</vt:lpstr>
      <vt:lpstr>Design - Structure</vt:lpstr>
      <vt:lpstr>Design</vt:lpstr>
      <vt:lpstr>Wiring</vt:lpstr>
      <vt:lpstr>Design - ADNCS</vt:lpstr>
      <vt:lpstr>DESIGN ADNCS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– Link Budget</vt:lpstr>
      <vt:lpstr>Design - Power</vt:lpstr>
      <vt:lpstr>Design – Power Budget</vt:lpstr>
      <vt:lpstr>Budget</vt:lpstr>
      <vt:lpstr>FMEA</vt:lpstr>
      <vt:lpstr>Conclusion</vt:lpstr>
      <vt:lpstr>Individual 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23</cp:revision>
  <dcterms:created xsi:type="dcterms:W3CDTF">2015-11-20T16:46:02Z</dcterms:created>
  <dcterms:modified xsi:type="dcterms:W3CDTF">2015-11-29T05:34:07Z</dcterms:modified>
</cp:coreProperties>
</file>