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86" r:id="rId14"/>
    <p:sldId id="27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7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Sensors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86935"/>
              </p:ext>
            </p:extLst>
          </p:nvPr>
        </p:nvGraphicFramePr>
        <p:xfrm>
          <a:off x="1103313" y="2504660"/>
          <a:ext cx="9542266" cy="372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817"/>
                <a:gridCol w="1981185"/>
                <a:gridCol w="2046570"/>
                <a:gridCol w="1968347"/>
                <a:gridCol w="1968347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(degrees)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33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/>
            <a:r>
              <a:rPr lang="en-US" sz="2000" dirty="0" smtClean="0"/>
              <a:t>Reliability and high efficiency</a:t>
            </a:r>
            <a:endParaRPr lang="en-US" sz="2000" dirty="0"/>
          </a:p>
          <a:p>
            <a:pPr lvl="1"/>
            <a:r>
              <a:rPr lang="en-US" sz="2000" dirty="0" smtClean="0"/>
              <a:t>Data Storage and Transmission</a:t>
            </a:r>
          </a:p>
          <a:p>
            <a:pPr lvl="2"/>
            <a:r>
              <a:rPr lang="en-US" sz="2000" dirty="0" smtClean="0"/>
              <a:t>Store and transfer data packets when link is available</a:t>
            </a:r>
          </a:p>
          <a:p>
            <a:pPr lvl="1"/>
            <a:r>
              <a:rPr lang="en-US" sz="2000" dirty="0" smtClean="0"/>
              <a:t>Desired Orbit for Data Transfer</a:t>
            </a:r>
          </a:p>
          <a:p>
            <a:pPr lvl="2"/>
            <a:r>
              <a:rPr lang="en-US" sz="2000" dirty="0" smtClean="0"/>
              <a:t>Need unit to fly near data stations for downlink</a:t>
            </a:r>
          </a:p>
        </p:txBody>
      </p:sp>
    </p:spTree>
    <p:extLst>
      <p:ext uri="{BB962C8B-B14F-4D97-AF65-F5344CB8AC3E}">
        <p14:creationId xmlns:p14="http://schemas.microsoft.com/office/powerpoint/2010/main" val="37323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4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pPr lvl="1"/>
            <a:r>
              <a:rPr lang="en-US" dirty="0" smtClean="0"/>
              <a:t>Link budget</a:t>
            </a:r>
          </a:p>
          <a:p>
            <a:pPr lvl="1"/>
            <a:r>
              <a:rPr lang="en-US" dirty="0" smtClean="0"/>
              <a:t>Orbital parameters</a:t>
            </a:r>
          </a:p>
          <a:p>
            <a:r>
              <a:rPr lang="en-US" dirty="0" smtClean="0"/>
              <a:t>Is it possible to transmit all data in the time allotted?</a:t>
            </a:r>
          </a:p>
          <a:p>
            <a:pPr lvl="1"/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59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9975" cy="4699768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Honolulu[, Crookston]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0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/>
              <a:t>(~10 </a:t>
            </a:r>
            <a:r>
              <a:rPr lang="en-US" dirty="0" err="1"/>
              <a:t>MiB</a:t>
            </a:r>
            <a:r>
              <a:rPr lang="en-US" dirty="0"/>
              <a:t> 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8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31876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56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2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6754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9201"/>
              </p:ext>
            </p:extLst>
          </p:nvPr>
        </p:nvGraphicFramePr>
        <p:xfrm>
          <a:off x="825741" y="2692479"/>
          <a:ext cx="10362959" cy="221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27"/>
                <a:gridCol w="2559770"/>
                <a:gridCol w="2127678"/>
                <a:gridCol w="1711092"/>
                <a:gridCol w="1711092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425</TotalTime>
  <Words>1201</Words>
  <Application>Microsoft Office PowerPoint</Application>
  <PresentationFormat>Custom</PresentationFormat>
  <Paragraphs>312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Sun Sensors</vt:lpstr>
      <vt:lpstr>Attitude Control</vt:lpstr>
      <vt:lpstr>Attitude Control</vt:lpstr>
      <vt:lpstr>Communication </vt:lpstr>
      <vt:lpstr>Communication</vt:lpstr>
      <vt:lpstr>Working Assumptions</vt:lpstr>
      <vt:lpstr>Questions/Solutions</vt:lpstr>
      <vt:lpstr>Communication – Scenario 1</vt:lpstr>
      <vt:lpstr>Communication – Scenario 2</vt:lpstr>
      <vt:lpstr>Orbit</vt:lpstr>
      <vt:lpstr>Data</vt:lpstr>
      <vt:lpstr>Hardware</vt:lpstr>
      <vt:lpstr>Hardware – Scenario 1</vt:lpstr>
      <vt:lpstr>Hardware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Brian Hanson</cp:lastModifiedBy>
  <cp:revision>35</cp:revision>
  <dcterms:created xsi:type="dcterms:W3CDTF">2015-10-02T16:02:25Z</dcterms:created>
  <dcterms:modified xsi:type="dcterms:W3CDTF">2015-10-09T03:57:16Z</dcterms:modified>
</cp:coreProperties>
</file>