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92" r:id="rId13"/>
    <p:sldId id="293" r:id="rId14"/>
    <p:sldId id="279" r:id="rId15"/>
    <p:sldId id="278" r:id="rId16"/>
    <p:sldId id="286" r:id="rId17"/>
    <p:sldId id="287" r:id="rId18"/>
    <p:sldId id="288" r:id="rId19"/>
    <p:sldId id="289" r:id="rId20"/>
    <p:sldId id="290" r:id="rId21"/>
    <p:sldId id="291" r:id="rId22"/>
    <p:sldId id="285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44221"/>
            <a:ext cx="9279020" cy="1524057"/>
          </a:xfrm>
        </p:spPr>
        <p:txBody>
          <a:bodyPr>
            <a:normAutofit/>
          </a:bodyPr>
          <a:lstStyle/>
          <a:p>
            <a:r>
              <a:rPr lang="en-US" dirty="0"/>
              <a:t>Charles </a:t>
            </a:r>
            <a:r>
              <a:rPr lang="en-US" dirty="0" smtClean="0"/>
              <a:t>Denis 			Ben </a:t>
            </a:r>
            <a:r>
              <a:rPr lang="en-US" dirty="0" err="1"/>
              <a:t>Setterholm</a:t>
            </a:r>
            <a:r>
              <a:rPr lang="en-US" dirty="0"/>
              <a:t> </a:t>
            </a:r>
            <a:r>
              <a:rPr lang="en-US" dirty="0" smtClean="0"/>
              <a:t>			Ethan Arendt</a:t>
            </a:r>
            <a:endParaRPr lang="en-US" dirty="0"/>
          </a:p>
          <a:p>
            <a:r>
              <a:rPr lang="en-US" dirty="0"/>
              <a:t>Jacob </a:t>
            </a:r>
            <a:r>
              <a:rPr lang="en-US" dirty="0" smtClean="0"/>
              <a:t>Gustafson 		Nicholas </a:t>
            </a:r>
            <a:r>
              <a:rPr lang="en-US" dirty="0" err="1"/>
              <a:t>Janak</a:t>
            </a:r>
            <a:r>
              <a:rPr lang="en-US" dirty="0"/>
              <a:t> </a:t>
            </a:r>
            <a:r>
              <a:rPr lang="en-US" dirty="0" smtClean="0"/>
              <a:t>			Brian Hanson</a:t>
            </a:r>
            <a:endParaRPr lang="en-US" dirty="0"/>
          </a:p>
          <a:p>
            <a:r>
              <a:rPr lang="en-US" dirty="0"/>
              <a:t>Justin </a:t>
            </a:r>
            <a:r>
              <a:rPr lang="en-US" dirty="0" smtClean="0"/>
              <a:t>Seifert</a:t>
            </a:r>
            <a:r>
              <a:rPr lang="en-US" dirty="0"/>
              <a:t> </a:t>
            </a:r>
            <a:r>
              <a:rPr lang="en-US" dirty="0" smtClean="0"/>
              <a:t>				Tim </a:t>
            </a:r>
            <a:r>
              <a:rPr lang="en-US" dirty="0" err="1" smtClean="0"/>
              <a:t>Kukowski</a:t>
            </a:r>
            <a:r>
              <a:rPr lang="en-US" dirty="0" smtClean="0"/>
              <a:t> 				Nicholas </a:t>
            </a:r>
            <a:r>
              <a:rPr lang="en-US" dirty="0" err="1" smtClean="0"/>
              <a:t>SloaN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6730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Sensors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926"/>
              </p:ext>
            </p:extLst>
          </p:nvPr>
        </p:nvGraphicFramePr>
        <p:xfrm>
          <a:off x="503582" y="2279373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9975" cy="4699768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/>
              <a:t>(~10 </a:t>
            </a:r>
            <a:r>
              <a:rPr lang="en-US" dirty="0" smtClean="0"/>
              <a:t>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455037"/>
              </p:ext>
            </p:extLst>
          </p:nvPr>
        </p:nvGraphicFramePr>
        <p:xfrm>
          <a:off x="646110" y="2052638"/>
          <a:ext cx="10512219" cy="321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46363"/>
              </p:ext>
            </p:extLst>
          </p:nvPr>
        </p:nvGraphicFramePr>
        <p:xfrm>
          <a:off x="646111" y="2017803"/>
          <a:ext cx="10260427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1033</Words>
  <Application>Microsoft Office PowerPoint</Application>
  <PresentationFormat>Widescreen</PresentationFormat>
  <Paragraphs>279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Sun Sensors</vt:lpstr>
      <vt:lpstr>Attitude Control</vt:lpstr>
      <vt:lpstr>Attitude Control</vt:lpstr>
      <vt:lpstr>Communication </vt:lpstr>
      <vt:lpstr>Orbit</vt:lpstr>
      <vt:lpstr>Data</vt:lpstr>
      <vt:lpstr>Hardware</vt:lpstr>
      <vt:lpstr>Hardware – Scenario 1</vt:lpstr>
      <vt:lpstr>Hardware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42</cp:revision>
  <dcterms:created xsi:type="dcterms:W3CDTF">2015-10-02T16:02:25Z</dcterms:created>
  <dcterms:modified xsi:type="dcterms:W3CDTF">2015-10-09T17:31:29Z</dcterms:modified>
</cp:coreProperties>
</file>