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86A36-F132-4099-AF0E-7A257CE95D8E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17A7-2255-4E71-B1DF-F996DB25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 and 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8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92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5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0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B0ABA0-043D-4EC3-BC01-820147ABEA4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50AB-C2C6-4D47-88B0-68842CB6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0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7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Requirement: </a:t>
            </a:r>
          </a:p>
          <a:p>
            <a:pPr lvl="1"/>
            <a:r>
              <a:rPr lang="en-US" dirty="0" smtClean="0"/>
              <a:t>Must be  able to determine Position within an Accuracy of 10 meters</a:t>
            </a:r>
          </a:p>
          <a:p>
            <a:pPr lvl="1"/>
            <a:endParaRPr lang="en-US" dirty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Global Positioning Satellites (GPS)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r>
              <a:rPr lang="en-US" dirty="0" smtClean="0"/>
              <a:t>We will be in Low earth Orbit  </a:t>
            </a:r>
          </a:p>
          <a:p>
            <a:r>
              <a:rPr lang="en-US" dirty="0" smtClean="0"/>
              <a:t>Comprised of two pieces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105184"/>
              </p:ext>
            </p:extLst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 made by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 made by </a:t>
                      </a:r>
                      <a:r>
                        <a:rPr lang="en-US" dirty="0" err="1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540mW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W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160g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Flight on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 but</a:t>
                      </a:r>
                      <a:r>
                        <a:rPr lang="en-US" baseline="0" dirty="0" smtClean="0"/>
                        <a:t> used on </a:t>
                      </a:r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</a:t>
                      </a:r>
                      <a:r>
                        <a:rPr lang="en-US" baseline="0" dirty="0" smtClean="0"/>
                        <a:t> Customers include 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43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942243"/>
              </p:ext>
            </p:extLst>
          </p:nvPr>
        </p:nvGraphicFramePr>
        <p:xfrm>
          <a:off x="1087409" y="2017804"/>
          <a:ext cx="894715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333"/>
                <a:gridCol w="2732978"/>
                <a:gridCol w="2264229"/>
                <a:gridCol w="2771610"/>
              </a:tblGrid>
              <a:tr h="88215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 Patch Antenna by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 by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 by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in</a:t>
                      </a:r>
                      <a:r>
                        <a:rPr lang="en-US" baseline="0" dirty="0" smtClean="0"/>
                        <a:t> by 3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in by 2in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2.6in Diameter</a:t>
                      </a:r>
                      <a:r>
                        <a:rPr lang="en-US" baseline="0" dirty="0" smtClean="0"/>
                        <a:t> by .69 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110g</a:t>
                      </a:r>
                      <a:endParaRPr lang="en-US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Space Heritage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Past</a:t>
                      </a:r>
                      <a:r>
                        <a:rPr lang="en-US" baseline="0" dirty="0" smtClean="0"/>
                        <a:t> Customers include 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Past</a:t>
                      </a:r>
                      <a:r>
                        <a:rPr lang="en-US" baseline="0" dirty="0" smtClean="0"/>
                        <a:t> Customers include 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on </a:t>
                      </a:r>
                      <a:r>
                        <a:rPr lang="en-US" baseline="0" smtClean="0"/>
                        <a:t>HAPS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64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193</Words>
  <Application>Microsoft Office PowerPoint</Application>
  <PresentationFormat>Custom</PresentationFormat>
  <Paragraphs>60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PowerPoint Presentation</vt:lpstr>
      <vt:lpstr>Position Determination </vt:lpstr>
      <vt:lpstr>GPS in Space </vt:lpstr>
      <vt:lpstr>GPS Receiver </vt:lpstr>
      <vt:lpstr>GPS Antenna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Gustafson</dc:creator>
  <cp:lastModifiedBy>Jacob</cp:lastModifiedBy>
  <cp:revision>9</cp:revision>
  <dcterms:created xsi:type="dcterms:W3CDTF">2015-10-05T22:32:21Z</dcterms:created>
  <dcterms:modified xsi:type="dcterms:W3CDTF">2015-10-07T14:26:04Z</dcterms:modified>
</cp:coreProperties>
</file>