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5" r:id="rId3"/>
    <p:sldId id="296" r:id="rId4"/>
    <p:sldId id="257" r:id="rId5"/>
    <p:sldId id="259" r:id="rId6"/>
    <p:sldId id="258" r:id="rId7"/>
    <p:sldId id="297" r:id="rId8"/>
    <p:sldId id="299" r:id="rId9"/>
    <p:sldId id="261" r:id="rId10"/>
    <p:sldId id="262" r:id="rId11"/>
    <p:sldId id="263" r:id="rId12"/>
    <p:sldId id="264" r:id="rId13"/>
    <p:sldId id="300" r:id="rId14"/>
    <p:sldId id="268" r:id="rId15"/>
    <p:sldId id="293" r:id="rId16"/>
    <p:sldId id="301" r:id="rId17"/>
    <p:sldId id="278" r:id="rId18"/>
    <p:sldId id="302" r:id="rId19"/>
    <p:sldId id="287" r:id="rId20"/>
    <p:sldId id="288" r:id="rId21"/>
    <p:sldId id="289" r:id="rId22"/>
    <p:sldId id="290" r:id="rId23"/>
    <p:sldId id="291" r:id="rId24"/>
    <p:sldId id="303" r:id="rId25"/>
    <p:sldId id="280" r:id="rId26"/>
    <p:sldId id="281" r:id="rId27"/>
    <p:sldId id="282" r:id="rId28"/>
    <p:sldId id="283" r:id="rId29"/>
    <p:sldId id="3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301" y="2027865"/>
            <a:ext cx="8946541" cy="41954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810852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</a:t>
                      </a:r>
                      <a:r>
                        <a:rPr lang="en-US" baseline="0" dirty="0" smtClean="0"/>
                        <a:t> 35 by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by 46 by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by 70 by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473094"/>
              </p:ext>
            </p:extLst>
          </p:nvPr>
        </p:nvGraphicFramePr>
        <p:xfrm>
          <a:off x="646111" y="2017803"/>
          <a:ext cx="10260427" cy="40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854047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8802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854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Already</a:t>
                      </a:r>
                      <a:r>
                        <a:rPr lang="en-US" baseline="0" dirty="0" smtClean="0"/>
                        <a:t> owned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67557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86323"/>
              </p:ext>
            </p:extLst>
          </p:nvPr>
        </p:nvGraphicFramePr>
        <p:xfrm>
          <a:off x="474085" y="2948069"/>
          <a:ext cx="11078817" cy="324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285301"/>
                <a:gridCol w="2285301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86461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841" y="1617701"/>
            <a:ext cx="4157268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</a:t>
            </a:r>
            <a:r>
              <a:rPr lang="en-US" sz="2400" u="sng" dirty="0" smtClean="0">
                <a:solidFill>
                  <a:srgbClr val="FFC000"/>
                </a:solidFill>
              </a:rPr>
              <a:t>Lead/Structure</a:t>
            </a:r>
            <a:endParaRPr lang="en-US" sz="2400" u="sng" dirty="0" smtClean="0">
              <a:solidFill>
                <a:srgbClr val="FFC000"/>
              </a:solidFill>
            </a:endParaRP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(&lt;10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21" y="4425407"/>
            <a:ext cx="1904440" cy="1815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1985999" y="2847178"/>
            <a:ext cx="1324812" cy="17063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63333" cy="198337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6129341" y="3287110"/>
            <a:ext cx="775956" cy="113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4658" y="4041940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90916" y="4553557"/>
            <a:ext cx="2390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4" idx="1"/>
          </p:cNvCxnSpPr>
          <p:nvPr/>
        </p:nvCxnSpPr>
        <p:spPr>
          <a:xfrm>
            <a:off x="3181081" y="4876723"/>
            <a:ext cx="1996040" cy="4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1985999" y="2293180"/>
            <a:ext cx="3359695" cy="226037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6133" y="5717356"/>
            <a:ext cx="371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Used if data packets are large and connecting to ground stations is difficult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4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– Scenario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82" y="1987255"/>
            <a:ext cx="1572457" cy="1513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48" y="4658711"/>
            <a:ext cx="3223172" cy="181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561" y="1646849"/>
            <a:ext cx="12884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  -Attitude</a:t>
            </a:r>
          </a:p>
          <a:p>
            <a:r>
              <a:rPr lang="en-US" dirty="0"/>
              <a:t> </a:t>
            </a:r>
            <a:r>
              <a:rPr lang="en-US" dirty="0" smtClean="0"/>
              <a:t> -Position</a:t>
            </a:r>
          </a:p>
          <a:p>
            <a:r>
              <a:rPr lang="en-US" dirty="0"/>
              <a:t> </a:t>
            </a:r>
            <a:r>
              <a:rPr lang="en-US" dirty="0" smtClean="0"/>
              <a:t> -Time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635" y="1646849"/>
            <a:ext cx="15640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Power</a:t>
            </a:r>
          </a:p>
          <a:p>
            <a:r>
              <a:rPr lang="en-US" dirty="0" smtClean="0"/>
              <a:t>  -Wattage</a:t>
            </a:r>
          </a:p>
          <a:p>
            <a:r>
              <a:rPr lang="en-US" dirty="0"/>
              <a:t> </a:t>
            </a:r>
            <a:r>
              <a:rPr lang="en-US" dirty="0" smtClean="0"/>
              <a:t> -Battery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35" idx="0"/>
          </p:cNvCxnSpPr>
          <p:nvPr/>
        </p:nvCxnSpPr>
        <p:spPr>
          <a:xfrm flipH="1">
            <a:off x="2004478" y="2847178"/>
            <a:ext cx="1306333" cy="1710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35" idx="0"/>
          </p:cNvCxnSpPr>
          <p:nvPr/>
        </p:nvCxnSpPr>
        <p:spPr>
          <a:xfrm>
            <a:off x="1322666" y="2570179"/>
            <a:ext cx="681812" cy="198758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73932" y="3458876"/>
            <a:ext cx="565817" cy="101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77862" y="4053246"/>
            <a:ext cx="172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FunCube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94938" y="1576552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425">
            <a:off x="6571690" y="1891017"/>
            <a:ext cx="3314705" cy="296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0028">
            <a:off x="9608668" y="4737886"/>
            <a:ext cx="649117" cy="7140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89237" y="4557766"/>
            <a:ext cx="2430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Flight Computer</a:t>
            </a:r>
          </a:p>
          <a:p>
            <a:r>
              <a:rPr lang="en-US" dirty="0"/>
              <a:t> </a:t>
            </a:r>
            <a:r>
              <a:rPr lang="en-US" dirty="0" smtClean="0"/>
              <a:t> -Assemble packet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23" idx="1"/>
          </p:cNvCxnSpPr>
          <p:nvPr/>
        </p:nvCxnSpPr>
        <p:spPr>
          <a:xfrm>
            <a:off x="3219719" y="4880932"/>
            <a:ext cx="958143" cy="136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1001" y="1646849"/>
            <a:ext cx="17893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Gamma Ray</a:t>
            </a:r>
            <a:r>
              <a:rPr lang="en-US" dirty="0"/>
              <a:t> </a:t>
            </a:r>
            <a:r>
              <a:rPr lang="en-US" dirty="0" smtClean="0"/>
              <a:t>Detector</a:t>
            </a:r>
          </a:p>
        </p:txBody>
      </p:sp>
      <p:cxnSp>
        <p:nvCxnSpPr>
          <p:cNvPr id="46" name="Straight Arrow Connector 45"/>
          <p:cNvCxnSpPr>
            <a:stCxn id="44" idx="2"/>
            <a:endCxn id="35" idx="0"/>
          </p:cNvCxnSpPr>
          <p:nvPr/>
        </p:nvCxnSpPr>
        <p:spPr>
          <a:xfrm flipH="1">
            <a:off x="2004478" y="2293180"/>
            <a:ext cx="3341216" cy="22645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62" y="4472243"/>
            <a:ext cx="2196070" cy="1090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0635" y="5735286"/>
            <a:ext cx="34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Cheaper approach if data packets are small enough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smtClean="0"/>
              <a:t>Deliverables at CDR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74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13624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1589</TotalTime>
  <Words>1122</Words>
  <Application>Microsoft Office PowerPoint</Application>
  <PresentationFormat>Widescreen</PresentationFormat>
  <Paragraphs>309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Block Diagram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</vt:lpstr>
      <vt:lpstr>Communication - Orbit</vt:lpstr>
      <vt:lpstr>Communication - Data</vt:lpstr>
      <vt:lpstr>Communication - Hardware</vt:lpstr>
      <vt:lpstr>Communication – Scenario 1</vt:lpstr>
      <vt:lpstr>Communication – Scenario 2</vt:lpstr>
      <vt:lpstr>Power Management</vt:lpstr>
      <vt:lpstr>Power Management</vt:lpstr>
      <vt:lpstr>Power Management</vt:lpstr>
      <vt:lpstr>Power Management </vt:lpstr>
      <vt:lpstr>Power Management</vt:lpstr>
      <vt:lpstr>Deliverables at CDR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Charles Denis</cp:lastModifiedBy>
  <cp:revision>70</cp:revision>
  <dcterms:created xsi:type="dcterms:W3CDTF">2015-10-02T16:02:25Z</dcterms:created>
  <dcterms:modified xsi:type="dcterms:W3CDTF">2015-10-13T02:23:04Z</dcterms:modified>
</cp:coreProperties>
</file>