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287" r:id="rId20"/>
    <p:sldId id="288" r:id="rId21"/>
    <p:sldId id="289" r:id="rId22"/>
    <p:sldId id="305" r:id="rId23"/>
    <p:sldId id="303" r:id="rId24"/>
    <p:sldId id="280" r:id="rId25"/>
    <p:sldId id="281" r:id="rId26"/>
    <p:sldId id="282" r:id="rId27"/>
    <p:sldId id="283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082082"/>
              </p:ext>
            </p:extLst>
          </p:nvPr>
        </p:nvGraphicFramePr>
        <p:xfrm>
          <a:off x="1103313" y="1409700"/>
          <a:ext cx="8947152" cy="412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800"/>
                <a:gridCol w="1720734"/>
                <a:gridCol w="1969830"/>
                <a:gridCol w="223678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</a:t>
                      </a:r>
                      <a:r>
                        <a:rPr lang="en-US" dirty="0" err="1" smtClean="0"/>
                        <a:t>Sapce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1923</TotalTime>
  <Words>1127</Words>
  <Application>Microsoft Office PowerPoint</Application>
  <PresentationFormat>Widescreen</PresentationFormat>
  <Paragraphs>315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</vt:lpstr>
      <vt:lpstr>Power Management</vt:lpstr>
      <vt:lpstr>Deliverables at CDR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Tim Kukowski</cp:lastModifiedBy>
  <cp:revision>79</cp:revision>
  <dcterms:created xsi:type="dcterms:W3CDTF">2015-10-02T16:02:25Z</dcterms:created>
  <dcterms:modified xsi:type="dcterms:W3CDTF">2015-10-14T21:38:58Z</dcterms:modified>
</cp:coreProperties>
</file>