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70" y="1138237"/>
            <a:ext cx="7221260" cy="5379839"/>
          </a:xfrm>
        </p:spPr>
      </p:pic>
      <p:sp>
        <p:nvSpPr>
          <p:cNvPr id="8" name="TextBox 7"/>
          <p:cNvSpPr txBox="1"/>
          <p:nvPr/>
        </p:nvSpPr>
        <p:spPr>
          <a:xfrm>
            <a:off x="2628900" y="1542896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8900" y="2128743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</a:t>
            </a:r>
            <a:r>
              <a:rPr lang="en-US" dirty="0" smtClean="0"/>
              <a:t>shall </a:t>
            </a:r>
            <a:r>
              <a:rPr lang="en-US" dirty="0" smtClean="0"/>
              <a:t>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</a:t>
            </a:r>
            <a:r>
              <a:rPr lang="en-US" dirty="0" smtClean="0"/>
              <a:t>shall determine </a:t>
            </a:r>
            <a:r>
              <a:rPr lang="en-US" dirty="0" smtClean="0"/>
              <a:t>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</a:t>
            </a:r>
            <a:r>
              <a:rPr lang="en-US" dirty="0" smtClean="0"/>
              <a:t>shall maintain </a:t>
            </a:r>
            <a:r>
              <a:rPr lang="en-US" dirty="0" smtClean="0"/>
              <a:t>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</a:t>
            </a:r>
            <a:r>
              <a:rPr lang="en-US" dirty="0" smtClean="0"/>
              <a:t>– </a:t>
            </a:r>
            <a:r>
              <a:rPr lang="en-US" sz="2700" dirty="0" smtClean="0"/>
              <a:t>D</a:t>
            </a:r>
            <a:r>
              <a:rPr lang="en-US" sz="2700" dirty="0" smtClean="0"/>
              <a:t>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  <a:endParaRPr lang="en-US" dirty="0" smtClean="0"/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</a:t>
            </a:r>
            <a:r>
              <a:rPr lang="en-US" dirty="0" smtClean="0"/>
              <a:t>meet </a:t>
            </a:r>
            <a:r>
              <a:rPr lang="en-US" dirty="0" smtClean="0"/>
              <a:t>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</a:t>
            </a:r>
            <a:r>
              <a:rPr lang="en-US" dirty="0" smtClean="0"/>
              <a:t>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Navigation Systems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175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CubeSat Team</vt:lpstr>
      <vt:lpstr>Conceptual View</vt:lpstr>
      <vt:lpstr>Requirements</vt:lpstr>
      <vt:lpstr>Requirements – Derived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19</cp:revision>
  <dcterms:created xsi:type="dcterms:W3CDTF">2015-10-02T16:02:25Z</dcterms:created>
  <dcterms:modified xsi:type="dcterms:W3CDTF">2015-10-07T20:39:16Z</dcterms:modified>
</cp:coreProperties>
</file>