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-28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10/7/15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Communication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PDR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935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– Requirements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Industrial Grade Radio</a:t>
            </a:r>
          </a:p>
          <a:p>
            <a:pPr lvl="1"/>
            <a:r>
              <a:rPr lang="en-US" dirty="0" smtClean="0"/>
              <a:t>Withstand the environment</a:t>
            </a:r>
          </a:p>
          <a:p>
            <a:pPr lvl="1"/>
            <a:r>
              <a:rPr lang="en-US" dirty="0" smtClean="0"/>
              <a:t>Reliability and high efficiency</a:t>
            </a:r>
          </a:p>
          <a:p>
            <a:endParaRPr lang="en-US" dirty="0"/>
          </a:p>
          <a:p>
            <a:r>
              <a:rPr lang="en-US" dirty="0" smtClean="0"/>
              <a:t>Data Storage and Transmission</a:t>
            </a:r>
          </a:p>
          <a:p>
            <a:pPr lvl="1"/>
            <a:r>
              <a:rPr lang="en-US" dirty="0" smtClean="0"/>
              <a:t>Store and transfer data packets when link is available</a:t>
            </a:r>
          </a:p>
          <a:p>
            <a:endParaRPr lang="en-US" dirty="0"/>
          </a:p>
          <a:p>
            <a:r>
              <a:rPr lang="en-US" dirty="0" smtClean="0"/>
              <a:t>Desired Orbit for Data Transfer</a:t>
            </a:r>
          </a:p>
          <a:p>
            <a:pPr lvl="1"/>
            <a:r>
              <a:rPr lang="en-US" dirty="0" smtClean="0"/>
              <a:t>Need unit to fly near data stations for downlink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696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-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524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one event per orbit</a:t>
            </a:r>
          </a:p>
          <a:p>
            <a:r>
              <a:rPr lang="en-US" dirty="0" smtClean="0"/>
              <a:t>Assume communication available to 3 base stations across the United States (Honolulu, Boulder, Fairbanks, maybe Crookston)</a:t>
            </a:r>
          </a:p>
          <a:p>
            <a:r>
              <a:rPr lang="en-US" dirty="0" smtClean="0"/>
              <a:t>Assume circular LEO</a:t>
            </a:r>
          </a:p>
          <a:p>
            <a:r>
              <a:rPr lang="en-US" dirty="0" smtClean="0"/>
              <a:t>Assume each data set on the order of 10 </a:t>
            </a:r>
            <a:r>
              <a:rPr lang="en-US" dirty="0" err="1" smtClean="0"/>
              <a:t>MiB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3671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Questions/Solutions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much power is required for the broadcast signal?</a:t>
            </a:r>
          </a:p>
          <a:p>
            <a:pPr lvl="1"/>
            <a:r>
              <a:rPr lang="en-US" dirty="0" smtClean="0"/>
              <a:t>Link budget</a:t>
            </a:r>
          </a:p>
          <a:p>
            <a:r>
              <a:rPr lang="en-US" dirty="0" smtClean="0"/>
              <a:t>How much time will be available during each orbit for communication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Link budget</a:t>
            </a:r>
          </a:p>
          <a:p>
            <a:pPr lvl="1"/>
            <a:r>
              <a:rPr lang="en-US" dirty="0" smtClean="0"/>
              <a:t>Orbital parameters</a:t>
            </a:r>
            <a:endParaRPr lang="en-US" dirty="0" smtClean="0"/>
          </a:p>
          <a:p>
            <a:r>
              <a:rPr lang="en-US" dirty="0" smtClean="0"/>
              <a:t>Is it possible to transmit all data in the time allotted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Link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879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– Scenario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121" y="4425407"/>
            <a:ext cx="1904440" cy="18151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82" y="1987255"/>
            <a:ext cx="1572457" cy="1513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48" y="4658711"/>
            <a:ext cx="3223172" cy="181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6561" y="1646849"/>
            <a:ext cx="12884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GPS</a:t>
            </a:r>
          </a:p>
          <a:p>
            <a:r>
              <a:rPr lang="en-US" dirty="0" smtClean="0"/>
              <a:t>  -Attitude</a:t>
            </a:r>
          </a:p>
          <a:p>
            <a:r>
              <a:rPr lang="en-US" dirty="0"/>
              <a:t> </a:t>
            </a:r>
            <a:r>
              <a:rPr lang="en-US" dirty="0" smtClean="0"/>
              <a:t> -Position</a:t>
            </a:r>
          </a:p>
          <a:p>
            <a:r>
              <a:rPr lang="en-US" dirty="0"/>
              <a:t> </a:t>
            </a:r>
            <a:r>
              <a:rPr lang="en-US" dirty="0" smtClean="0"/>
              <a:t> -Time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0635" y="1646849"/>
            <a:ext cx="15640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Power</a:t>
            </a:r>
          </a:p>
          <a:p>
            <a:r>
              <a:rPr lang="en-US" dirty="0" smtClean="0"/>
              <a:t>  -Wattage</a:t>
            </a:r>
          </a:p>
          <a:p>
            <a:r>
              <a:rPr lang="en-US" dirty="0"/>
              <a:t> </a:t>
            </a:r>
            <a:r>
              <a:rPr lang="en-US" dirty="0" smtClean="0"/>
              <a:t> -Battery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35" idx="0"/>
          </p:cNvCxnSpPr>
          <p:nvPr/>
        </p:nvCxnSpPr>
        <p:spPr>
          <a:xfrm flipH="1">
            <a:off x="1985999" y="2847178"/>
            <a:ext cx="1324812" cy="170637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35" idx="0"/>
          </p:cNvCxnSpPr>
          <p:nvPr/>
        </p:nvCxnSpPr>
        <p:spPr>
          <a:xfrm>
            <a:off x="1322666" y="2570179"/>
            <a:ext cx="663333" cy="198337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0"/>
          </p:cNvCxnSpPr>
          <p:nvPr/>
        </p:nvCxnSpPr>
        <p:spPr>
          <a:xfrm flipV="1">
            <a:off x="6129341" y="3287110"/>
            <a:ext cx="775956" cy="1138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14658" y="4041940"/>
            <a:ext cx="172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Radio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94938" y="1576552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Antenna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425">
            <a:off x="6571690" y="1891017"/>
            <a:ext cx="3314705" cy="29668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0028">
            <a:off x="9608668" y="4737886"/>
            <a:ext cx="649117" cy="71402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90916" y="4553557"/>
            <a:ext cx="23901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Flight Computer</a:t>
            </a:r>
          </a:p>
          <a:p>
            <a:r>
              <a:rPr lang="en-US" dirty="0"/>
              <a:t> </a:t>
            </a:r>
            <a:r>
              <a:rPr lang="en-US" dirty="0" smtClean="0"/>
              <a:t> -Assemble packet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3"/>
            <a:endCxn id="4" idx="1"/>
          </p:cNvCxnSpPr>
          <p:nvPr/>
        </p:nvCxnSpPr>
        <p:spPr>
          <a:xfrm>
            <a:off x="3181081" y="4876723"/>
            <a:ext cx="1996040" cy="456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51001" y="1646849"/>
            <a:ext cx="17893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Gamma Ray</a:t>
            </a:r>
            <a:r>
              <a:rPr lang="en-US" dirty="0"/>
              <a:t> </a:t>
            </a:r>
            <a:r>
              <a:rPr lang="en-US" dirty="0" smtClean="0"/>
              <a:t>Detector</a:t>
            </a:r>
          </a:p>
        </p:txBody>
      </p:sp>
      <p:cxnSp>
        <p:nvCxnSpPr>
          <p:cNvPr id="46" name="Straight Arrow Connector 45"/>
          <p:cNvCxnSpPr>
            <a:stCxn id="44" idx="2"/>
            <a:endCxn id="35" idx="0"/>
          </p:cNvCxnSpPr>
          <p:nvPr/>
        </p:nvCxnSpPr>
        <p:spPr>
          <a:xfrm flipH="1">
            <a:off x="1985999" y="2293180"/>
            <a:ext cx="3359695" cy="226037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6133" y="5717356"/>
            <a:ext cx="3717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Used if data packets are large and connecting to ground stations is difficult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28426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– Scenario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82" y="1987255"/>
            <a:ext cx="1572457" cy="1513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48" y="4658711"/>
            <a:ext cx="3223172" cy="181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6561" y="1646849"/>
            <a:ext cx="12884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GPS</a:t>
            </a:r>
          </a:p>
          <a:p>
            <a:r>
              <a:rPr lang="en-US" dirty="0" smtClean="0"/>
              <a:t>  -Attitude</a:t>
            </a:r>
          </a:p>
          <a:p>
            <a:r>
              <a:rPr lang="en-US" dirty="0"/>
              <a:t> </a:t>
            </a:r>
            <a:r>
              <a:rPr lang="en-US" dirty="0" smtClean="0"/>
              <a:t> -Position</a:t>
            </a:r>
          </a:p>
          <a:p>
            <a:r>
              <a:rPr lang="en-US" dirty="0"/>
              <a:t> </a:t>
            </a:r>
            <a:r>
              <a:rPr lang="en-US" dirty="0" smtClean="0"/>
              <a:t> -Time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0635" y="1646849"/>
            <a:ext cx="15640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Power</a:t>
            </a:r>
          </a:p>
          <a:p>
            <a:r>
              <a:rPr lang="en-US" dirty="0" smtClean="0"/>
              <a:t>  -Wattage</a:t>
            </a:r>
          </a:p>
          <a:p>
            <a:r>
              <a:rPr lang="en-US" dirty="0"/>
              <a:t> </a:t>
            </a:r>
            <a:r>
              <a:rPr lang="en-US" dirty="0" smtClean="0"/>
              <a:t> -Battery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35" idx="0"/>
          </p:cNvCxnSpPr>
          <p:nvPr/>
        </p:nvCxnSpPr>
        <p:spPr>
          <a:xfrm flipH="1">
            <a:off x="2004478" y="2847178"/>
            <a:ext cx="1306333" cy="1710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35" idx="0"/>
          </p:cNvCxnSpPr>
          <p:nvPr/>
        </p:nvCxnSpPr>
        <p:spPr>
          <a:xfrm>
            <a:off x="1322666" y="2570179"/>
            <a:ext cx="681812" cy="198758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373932" y="3458876"/>
            <a:ext cx="565817" cy="101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77862" y="4053246"/>
            <a:ext cx="172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FunCube</a:t>
            </a:r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794938" y="1576552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Antenna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425">
            <a:off x="6571690" y="1891017"/>
            <a:ext cx="3314705" cy="29668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0028">
            <a:off x="9608668" y="4737886"/>
            <a:ext cx="649117" cy="71402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89237" y="4557766"/>
            <a:ext cx="24304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Flight Computer</a:t>
            </a:r>
          </a:p>
          <a:p>
            <a:r>
              <a:rPr lang="en-US" dirty="0"/>
              <a:t> </a:t>
            </a:r>
            <a:r>
              <a:rPr lang="en-US" dirty="0" smtClean="0"/>
              <a:t> -Assemble packet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3"/>
            <a:endCxn id="23" idx="1"/>
          </p:cNvCxnSpPr>
          <p:nvPr/>
        </p:nvCxnSpPr>
        <p:spPr>
          <a:xfrm>
            <a:off x="3219719" y="4880932"/>
            <a:ext cx="958143" cy="136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51001" y="1646849"/>
            <a:ext cx="17893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Gamma Ray</a:t>
            </a:r>
            <a:r>
              <a:rPr lang="en-US" dirty="0"/>
              <a:t> </a:t>
            </a:r>
            <a:r>
              <a:rPr lang="en-US" dirty="0" smtClean="0"/>
              <a:t>Detector</a:t>
            </a:r>
          </a:p>
        </p:txBody>
      </p:sp>
      <p:cxnSp>
        <p:nvCxnSpPr>
          <p:cNvPr id="46" name="Straight Arrow Connector 45"/>
          <p:cNvCxnSpPr>
            <a:stCxn id="44" idx="2"/>
            <a:endCxn id="35" idx="0"/>
          </p:cNvCxnSpPr>
          <p:nvPr/>
        </p:nvCxnSpPr>
        <p:spPr>
          <a:xfrm flipH="1">
            <a:off x="2004478" y="2293180"/>
            <a:ext cx="3341216" cy="226458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62" y="4472243"/>
            <a:ext cx="2196070" cy="109004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40635" y="5735286"/>
            <a:ext cx="341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Cheaper approach if data packets are small enough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70747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880</TotalTime>
  <Words>217</Words>
  <Application>Microsoft Macintosh PowerPoint</Application>
  <PresentationFormat>Custom</PresentationFormat>
  <Paragraphs>54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Ion</vt:lpstr>
      <vt:lpstr>Communication </vt:lpstr>
      <vt:lpstr>Communication – Requirements </vt:lpstr>
      <vt:lpstr>Communication - Solutions</vt:lpstr>
      <vt:lpstr>Working Assumptions</vt:lpstr>
      <vt:lpstr>Questions/Solutions</vt:lpstr>
      <vt:lpstr>Communication – Scenario 1</vt:lpstr>
      <vt:lpstr>Communication – Scenario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Kukowski</dc:creator>
  <cp:lastModifiedBy>Ben Setterholm</cp:lastModifiedBy>
  <cp:revision>15</cp:revision>
  <dcterms:created xsi:type="dcterms:W3CDTF">2015-10-06T18:01:37Z</dcterms:created>
  <dcterms:modified xsi:type="dcterms:W3CDTF">2015-10-07T20:44:38Z</dcterms:modified>
</cp:coreProperties>
</file>