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3F90-A7B9-493B-AD37-880ED9C96FE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B294-F7DE-4D25-9796-FE708A7E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EHS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80673"/>
              </p:ext>
            </p:extLst>
          </p:nvPr>
        </p:nvGraphicFramePr>
        <p:xfrm>
          <a:off x="228600" y="1600200"/>
          <a:ext cx="8610600" cy="992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63386">
                <a:tc>
                  <a:txBody>
                    <a:bodyPr/>
                    <a:lstStyle/>
                    <a:p>
                      <a:r>
                        <a:rPr lang="en-US" dirty="0" smtClean="0"/>
                        <a:t>MAI-SES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-40 to 80°C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0.264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33g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&gt;7°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$12655 for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2971800"/>
            <a:ext cx="8899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manufacturers have ceased production of Earth Horizon Sensors as they are expensive,</a:t>
            </a:r>
          </a:p>
          <a:p>
            <a:r>
              <a:rPr lang="en-US" dirty="0" smtClean="0"/>
              <a:t>heavy, and have a high power consumption. MAI-SES currently produces one that should fit</a:t>
            </a:r>
          </a:p>
          <a:p>
            <a:r>
              <a:rPr lang="en-US" dirty="0"/>
              <a:t>o</a:t>
            </a:r>
            <a:r>
              <a:rPr lang="en-US" dirty="0" smtClean="0"/>
              <a:t>ur needs for attitude determination without moving parts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 descr="C:\Users\Brian\Download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344435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EHS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area obscured</a:t>
            </a:r>
          </a:p>
          <a:p>
            <a:r>
              <a:rPr lang="en-US" dirty="0" smtClean="0"/>
              <a:t>Calculate nadir angle from area</a:t>
            </a:r>
          </a:p>
          <a:p>
            <a:r>
              <a:rPr lang="en-US" dirty="0" smtClean="0"/>
              <a:t>Resolve ambiguity with 2</a:t>
            </a:r>
            <a:r>
              <a:rPr lang="en-US" baseline="30000" dirty="0" smtClean="0"/>
              <a:t>nd</a:t>
            </a:r>
            <a:r>
              <a:rPr lang="en-US" dirty="0" smtClean="0"/>
              <a:t> sensor</a:t>
            </a:r>
          </a:p>
          <a:p>
            <a:r>
              <a:rPr lang="en-US" dirty="0" smtClean="0"/>
              <a:t>Determine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bar magnet to align with the Earth’s magnetic field</a:t>
            </a:r>
          </a:p>
          <a:p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55708">
            <a:off x="5181585" y="3948546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Wheels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7223"/>
              </p:ext>
            </p:extLst>
          </p:nvPr>
        </p:nvGraphicFramePr>
        <p:xfrm>
          <a:off x="228600" y="1600200"/>
          <a:ext cx="8610600" cy="2273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633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</a:t>
                      </a:r>
                      <a:r>
                        <a:rPr lang="en-US" baseline="0" dirty="0" err="1" smtClean="0"/>
                        <a:t>wheel</a:t>
                      </a:r>
                      <a:r>
                        <a:rPr lang="en-US" baseline="0" dirty="0" smtClean="0"/>
                        <a:t>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±8000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 W (peak)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$7352.45</a:t>
                      </a:r>
                      <a:endParaRPr lang="en-US" dirty="0"/>
                    </a:p>
                  </a:txBody>
                  <a:tcPr/>
                </a:tc>
              </a:tr>
              <a:tr h="3633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Cubewheel</a:t>
                      </a:r>
                      <a:r>
                        <a:rPr lang="en-US" dirty="0" smtClean="0"/>
                        <a:t> 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±8000 RPM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W (peak)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&lt;5 RPM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$5973.86</a:t>
                      </a:r>
                      <a:endParaRPr lang="en-US" dirty="0"/>
                    </a:p>
                  </a:txBody>
                  <a:tcPr/>
                </a:tc>
              </a:tr>
              <a:tr h="363386">
                <a:tc>
                  <a:txBody>
                    <a:bodyPr/>
                    <a:lstStyle/>
                    <a:p>
                      <a:r>
                        <a:rPr lang="en-US" dirty="0" smtClean="0"/>
                        <a:t>Clyde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&lt;28 W (peak)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$35000.00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5181600"/>
            <a:ext cx="7888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of 3 reaction wheels allows for complete attitude determination and control,</a:t>
            </a:r>
          </a:p>
          <a:p>
            <a:r>
              <a:rPr lang="en-US" dirty="0" smtClean="0"/>
              <a:t>one for each axis. They are relatively lightweight and use little power.</a:t>
            </a:r>
          </a:p>
        </p:txBody>
      </p:sp>
    </p:spTree>
    <p:extLst>
      <p:ext uri="{BB962C8B-B14F-4D97-AF65-F5344CB8AC3E}">
        <p14:creationId xmlns:p14="http://schemas.microsoft.com/office/powerpoint/2010/main" val="219291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196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EHS Selection</vt:lpstr>
      <vt:lpstr>How an EHS works</vt:lpstr>
      <vt:lpstr>Passive Attitude Control</vt:lpstr>
      <vt:lpstr>Reaction Wheels Selection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Hanson</dc:creator>
  <cp:lastModifiedBy>Brian Hanson</cp:lastModifiedBy>
  <cp:revision>11</cp:revision>
  <dcterms:created xsi:type="dcterms:W3CDTF">2015-10-07T03:28:19Z</dcterms:created>
  <dcterms:modified xsi:type="dcterms:W3CDTF">2015-10-07T20:39:21Z</dcterms:modified>
</cp:coreProperties>
</file>