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98" r:id="rId17"/>
    <p:sldId id="283" r:id="rId18"/>
    <p:sldId id="284" r:id="rId19"/>
    <p:sldId id="285" r:id="rId20"/>
    <p:sldId id="294" r:id="rId21"/>
    <p:sldId id="295" r:id="rId22"/>
    <p:sldId id="296" r:id="rId23"/>
    <p:sldId id="289" r:id="rId24"/>
    <p:sldId id="290" r:id="rId25"/>
    <p:sldId id="291" r:id="rId26"/>
    <p:sldId id="292" r:id="rId27"/>
    <p:sldId id="299" r:id="rId28"/>
    <p:sldId id="272" r:id="rId29"/>
    <p:sldId id="279" r:id="rId30"/>
    <p:sldId id="280" r:id="rId31"/>
    <p:sldId id="269" r:id="rId32"/>
    <p:sldId id="281" r:id="rId33"/>
    <p:sldId id="268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98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9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  <p14:sldId id="29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Com. Equipment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FreeWave</a:t>
            </a:r>
            <a:r>
              <a:rPr lang="en-US" dirty="0" smtClean="0"/>
              <a:t> Radio @ </a:t>
            </a:r>
            <a:r>
              <a:rPr lang="en-US" dirty="0"/>
              <a:t>915MHz</a:t>
            </a:r>
            <a:endParaRPr lang="en-US" dirty="0" smtClean="0"/>
          </a:p>
          <a:p>
            <a:r>
              <a:rPr lang="en-US" dirty="0" smtClean="0"/>
              <a:t>Whip Antenna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0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</a:t>
            </a:r>
            <a:r>
              <a:rPr lang="en-US" dirty="0" smtClean="0"/>
              <a:t>file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purges marked files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oodbye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</a:t>
            </a:r>
            <a:r>
              <a:rPr lang="en-US" dirty="0" smtClean="0"/>
              <a:t>transmits one 128 </a:t>
            </a:r>
            <a:r>
              <a:rPr lang="en-US" dirty="0" err="1" smtClean="0"/>
              <a:t>kB</a:t>
            </a:r>
            <a:r>
              <a:rPr lang="en-US" dirty="0" smtClean="0"/>
              <a:t> packet</a:t>
            </a:r>
          </a:p>
          <a:p>
            <a:pPr lvl="1"/>
            <a:r>
              <a:rPr lang="en-US" dirty="0" smtClean="0"/>
              <a:t>3 time steps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</a:t>
            </a:r>
            <a:r>
              <a:rPr lang="en-US" sz="2400" dirty="0" smtClean="0"/>
              <a:t>Error Checking</a:t>
            </a:r>
            <a:endParaRPr lang="en-US" sz="2400" dirty="0" smtClean="0"/>
          </a:p>
          <a:p>
            <a:r>
              <a:rPr lang="en-US" dirty="0" smtClean="0"/>
              <a:t>Ground Station computes checksum</a:t>
            </a:r>
          </a:p>
          <a:p>
            <a:r>
              <a:rPr lang="en-US" dirty="0" smtClean="0"/>
              <a:t>Ground Station transmits checksum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</a:t>
            </a:r>
            <a:r>
              <a:rPr lang="en-US" dirty="0" smtClean="0"/>
              <a:t>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appends log file</a:t>
            </a:r>
            <a:endParaRPr lang="en-US" dirty="0" smtClean="0"/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Diagnostics</a:t>
            </a:r>
            <a:endParaRPr lang="en-US" sz="2400" dirty="0" smtClean="0"/>
          </a:p>
          <a:p>
            <a:r>
              <a:rPr lang="en-US" dirty="0" smtClean="0"/>
              <a:t>Onboard Time</a:t>
            </a:r>
          </a:p>
          <a:p>
            <a:r>
              <a:rPr lang="en-US" dirty="0" smtClean="0"/>
              <a:t>GPS Position, Velocity, Satellite Lock</a:t>
            </a:r>
          </a:p>
          <a:p>
            <a:r>
              <a:rPr lang="en-US" dirty="0" smtClean="0"/>
              <a:t>Battery Status, </a:t>
            </a:r>
            <a:r>
              <a:rPr lang="en-US" dirty="0" smtClean="0"/>
              <a:t>Panel Cell Performance</a:t>
            </a:r>
          </a:p>
          <a:p>
            <a:r>
              <a:rPr lang="en-US" dirty="0" smtClean="0"/>
              <a:t>Attitude Magnetic Lock</a:t>
            </a:r>
          </a:p>
          <a:p>
            <a:r>
              <a:rPr lang="en-US" dirty="0" smtClean="0"/>
              <a:t>Data Storage Check</a:t>
            </a:r>
          </a:p>
          <a:p>
            <a:r>
              <a:rPr lang="en-US" dirty="0" smtClean="0"/>
              <a:t>Detector Diagnostics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3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Data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4268</TotalTime>
  <Words>677</Words>
  <Application>Microsoft Macintosh PowerPoint</Application>
  <PresentationFormat>Custom</PresentationFormat>
  <Paragraphs>182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Com. Equipment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Power</vt:lpstr>
      <vt:lpstr>Design – Power Budget</vt:lpstr>
      <vt:lpstr>Budget</vt:lpstr>
      <vt:lpstr>FMEA</vt:lpstr>
      <vt:lpstr>Conclusion</vt:lpstr>
      <vt:lpstr>Individual Reports</vt:lpstr>
      <vt:lpstr>Design – Data Link Budget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30</cp:revision>
  <dcterms:created xsi:type="dcterms:W3CDTF">2015-11-20T16:46:02Z</dcterms:created>
  <dcterms:modified xsi:type="dcterms:W3CDTF">2015-11-30T22:24:13Z</dcterms:modified>
</cp:coreProperties>
</file>