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9" r:id="rId14"/>
    <p:sldId id="278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sa.gov/pdf/627972main_LSP-REQ-317_01A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SHALL MAKE TABLE </a:t>
            </a:r>
          </a:p>
          <a:p>
            <a:pPr lvl="1"/>
            <a:r>
              <a:rPr lang="en-US" dirty="0" err="1"/>
              <a:t>Gomspace</a:t>
            </a:r>
            <a:r>
              <a:rPr lang="en-US" dirty="0"/>
              <a:t> P110 Solar Panel Integrated Coarse Sun Sensor</a:t>
            </a:r>
          </a:p>
          <a:p>
            <a:pPr lvl="1"/>
            <a:r>
              <a:rPr lang="en-US" dirty="0" err="1"/>
              <a:t>SolarMEMS</a:t>
            </a:r>
            <a:r>
              <a:rPr lang="en-US" dirty="0"/>
              <a:t> SSOC-D60</a:t>
            </a:r>
          </a:p>
          <a:p>
            <a:pPr lvl="1"/>
            <a:r>
              <a:rPr lang="en-US" dirty="0"/>
              <a:t>SSBV CubeSat Sun Sensor</a:t>
            </a:r>
          </a:p>
          <a:p>
            <a:pPr lvl="1"/>
            <a:r>
              <a:rPr lang="it-IT" dirty="0"/>
              <a:t>Space Micro MSS-01 Sun sensor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/>
            <a:r>
              <a:rPr lang="en-US" sz="2000" dirty="0" smtClean="0"/>
              <a:t>Reliability and high efficiency</a:t>
            </a:r>
            <a:endParaRPr lang="en-US" sz="2000" dirty="0"/>
          </a:p>
          <a:p>
            <a:pPr lvl="1"/>
            <a:r>
              <a:rPr lang="en-US" sz="2000" dirty="0" smtClean="0"/>
              <a:t>Data Storage and Transmission</a:t>
            </a:r>
          </a:p>
          <a:p>
            <a:pPr lvl="2"/>
            <a:r>
              <a:rPr lang="en-US" sz="2000" dirty="0" smtClean="0"/>
              <a:t>Store and transfer data packets when link is available</a:t>
            </a:r>
          </a:p>
          <a:p>
            <a:pPr lvl="1"/>
            <a:r>
              <a:rPr lang="en-US" sz="2000" dirty="0" smtClean="0"/>
              <a:t>Desired Orbit for Data Transfer</a:t>
            </a:r>
          </a:p>
          <a:p>
            <a:pPr lvl="2"/>
            <a:r>
              <a:rPr lang="en-US" sz="2000" dirty="0" smtClean="0"/>
              <a:t>Need unit to fly near data stations for downlink</a:t>
            </a:r>
          </a:p>
        </p:txBody>
      </p:sp>
    </p:spTree>
    <p:extLst>
      <p:ext uri="{BB962C8B-B14F-4D97-AF65-F5344CB8AC3E}">
        <p14:creationId xmlns:p14="http://schemas.microsoft.com/office/powerpoint/2010/main" val="373238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4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communication?</a:t>
            </a:r>
          </a:p>
          <a:p>
            <a:pPr lvl="1"/>
            <a:r>
              <a:rPr lang="en-US" dirty="0" smtClean="0"/>
              <a:t>Link budget</a:t>
            </a:r>
          </a:p>
          <a:p>
            <a:pPr lvl="1"/>
            <a:r>
              <a:rPr lang="en-US" dirty="0" smtClean="0"/>
              <a:t>Orbital parameters</a:t>
            </a:r>
          </a:p>
          <a:p>
            <a:r>
              <a:rPr lang="en-US" dirty="0" smtClean="0"/>
              <a:t>Is it possible to transmit all data in the time allotted?</a:t>
            </a:r>
          </a:p>
          <a:p>
            <a:pPr lvl="1"/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59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590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57137"/>
              </p:ext>
            </p:extLst>
          </p:nvPr>
        </p:nvGraphicFramePr>
        <p:xfrm>
          <a:off x="825741" y="1566916"/>
          <a:ext cx="10362958" cy="464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2352526"/>
                <a:gridCol w="2460337"/>
                <a:gridCol w="1405483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</a:t>
                      </a:r>
                      <a:r>
                        <a:rPr lang="en-US" dirty="0" smtClean="0"/>
                        <a:t>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</a:t>
                      </a:r>
                      <a:r>
                        <a:rPr lang="en-US" dirty="0" smtClean="0"/>
                        <a:t>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</a:t>
                      </a:r>
                      <a:r>
                        <a:rPr lang="en-US" dirty="0" smtClean="0"/>
                        <a:t>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  <a:endParaRPr lang="en-US" sz="1800" dirty="0" smtClean="0"/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</a:t>
            </a:r>
            <a:r>
              <a:rPr lang="en-US" dirty="0" smtClean="0"/>
              <a:t>Board</a:t>
            </a:r>
          </a:p>
          <a:p>
            <a:pPr lvl="1"/>
            <a:r>
              <a:rPr lang="en-US" dirty="0" smtClean="0"/>
              <a:t>Solar Cells (for conversion)</a:t>
            </a:r>
            <a:endParaRPr lang="en-US" dirty="0" smtClean="0"/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</TotalTime>
  <Words>1022</Words>
  <Application>Microsoft Macintosh PowerPoint</Application>
  <PresentationFormat>Custom</PresentationFormat>
  <Paragraphs>247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</vt:lpstr>
      <vt:lpstr>Working Assumptions</vt:lpstr>
      <vt:lpstr>Questions/Solutions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Nicholas Janak</cp:lastModifiedBy>
  <cp:revision>37</cp:revision>
  <dcterms:created xsi:type="dcterms:W3CDTF">2015-10-02T16:02:25Z</dcterms:created>
  <dcterms:modified xsi:type="dcterms:W3CDTF">2015-10-08T01:34:50Z</dcterms:modified>
</cp:coreProperties>
</file>