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92" r:id="rId13"/>
    <p:sldId id="293" r:id="rId14"/>
    <p:sldId id="279" r:id="rId15"/>
    <p:sldId id="278" r:id="rId16"/>
    <p:sldId id="286" r:id="rId17"/>
    <p:sldId id="287" r:id="rId18"/>
    <p:sldId id="288" r:id="rId19"/>
    <p:sldId id="289" r:id="rId20"/>
    <p:sldId id="290" r:id="rId21"/>
    <p:sldId id="291" r:id="rId22"/>
    <p:sldId id="28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6730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97690"/>
              </p:ext>
            </p:extLst>
          </p:nvPr>
        </p:nvGraphicFramePr>
        <p:xfrm>
          <a:off x="1103313" y="2504660"/>
          <a:ext cx="9542266" cy="372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17"/>
                <a:gridCol w="1981185"/>
                <a:gridCol w="2046570"/>
                <a:gridCol w="1968347"/>
                <a:gridCol w="1968347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</a:t>
            </a:r>
            <a:r>
              <a:rPr lang="en-US" dirty="0" smtClean="0"/>
              <a:t>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smtClean="0"/>
              <a:t>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8238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1030</Words>
  <Application>Microsoft Office PowerPoint</Application>
  <PresentationFormat>Widescreen</PresentationFormat>
  <Paragraphs>274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40</cp:revision>
  <dcterms:created xsi:type="dcterms:W3CDTF">2015-10-02T16:02:25Z</dcterms:created>
  <dcterms:modified xsi:type="dcterms:W3CDTF">2015-10-09T17:20:06Z</dcterms:modified>
</cp:coreProperties>
</file>