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287" r:id="rId20"/>
    <p:sldId id="288" r:id="rId21"/>
    <p:sldId id="289" r:id="rId22"/>
    <p:sldId id="290" r:id="rId23"/>
    <p:sldId id="291" r:id="rId24"/>
    <p:sldId id="303" r:id="rId25"/>
    <p:sldId id="280" r:id="rId26"/>
    <p:sldId id="281" r:id="rId27"/>
    <p:sldId id="282" r:id="rId28"/>
    <p:sldId id="283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810852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473094"/>
              </p:ext>
            </p:extLst>
          </p:nvPr>
        </p:nvGraphicFramePr>
        <p:xfrm>
          <a:off x="646111" y="2017803"/>
          <a:ext cx="10260427" cy="40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Already</a:t>
                      </a:r>
                      <a:r>
                        <a:rPr lang="en-US" baseline="0" dirty="0" smtClean="0"/>
                        <a:t> owned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86323"/>
              </p:ext>
            </p:extLst>
          </p:nvPr>
        </p:nvGraphicFramePr>
        <p:xfrm>
          <a:off x="474085" y="2948069"/>
          <a:ext cx="11078817" cy="324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285301"/>
                <a:gridCol w="2285301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054" y="1591196"/>
            <a:ext cx="2597727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0" y="3099371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01981" y="3099371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(&lt;10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1582</TotalTime>
  <Words>1122</Words>
  <Application>Microsoft Office PowerPoint</Application>
  <PresentationFormat>Custom</PresentationFormat>
  <Paragraphs>309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Data</vt:lpstr>
      <vt:lpstr>Communication - Hardware</vt:lpstr>
      <vt:lpstr>Communication – Scenario 1</vt:lpstr>
      <vt:lpstr>Communication – Scenario 2</vt:lpstr>
      <vt:lpstr>Power Management</vt:lpstr>
      <vt:lpstr>Power Management</vt:lpstr>
      <vt:lpstr>Power Management</vt:lpstr>
      <vt:lpstr>Power Management </vt:lpstr>
      <vt:lpstr>Power Management</vt:lpstr>
      <vt:lpstr>Deliverables at CDR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Charlie</cp:lastModifiedBy>
  <cp:revision>68</cp:revision>
  <dcterms:created xsi:type="dcterms:W3CDTF">2015-10-02T16:02:25Z</dcterms:created>
  <dcterms:modified xsi:type="dcterms:W3CDTF">2015-10-13T02:03:51Z</dcterms:modified>
</cp:coreProperties>
</file>