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F03C-9085-49AD-8BEF-A59F5E447C9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23C9A-1CB2-4C45-8904-60A50B59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baseline="0" dirty="0" smtClean="0"/>
              <a:t> was reduced by </a:t>
            </a:r>
            <a:r>
              <a:rPr lang="en-US" baseline="0" dirty="0" err="1" smtClean="0"/>
              <a:t>gebre</a:t>
            </a:r>
            <a:r>
              <a:rPr lang="en-US" baseline="0" dirty="0" smtClean="0"/>
              <a:t> to “accurate as possible”, dimensions requirement is the somewhat arbitrary size I came up with to stay within the 3U size and not </a:t>
            </a:r>
            <a:r>
              <a:rPr lang="en-US" baseline="0" dirty="0" err="1" smtClean="0"/>
              <a:t>intefere</a:t>
            </a:r>
            <a:r>
              <a:rPr lang="en-US" baseline="0" dirty="0" smtClean="0"/>
              <a:t> with HASP, 1Khz is so we can report the attitude once every millisecond. The sun sensors I’ve found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23C9A-1CB2-4C45-8904-60A50B59B1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r>
              <a:rPr lang="en-US" baseline="0" dirty="0" smtClean="0"/>
              <a:t> for sun sensors will be in the 14-16k range. 0k if it turns out the coarse integrated sensors from </a:t>
            </a:r>
            <a:r>
              <a:rPr lang="en-US" baseline="0" dirty="0" err="1" smtClean="0"/>
              <a:t>gomspace</a:t>
            </a:r>
            <a:r>
              <a:rPr lang="en-US" baseline="0" dirty="0" smtClean="0"/>
              <a:t> are accurate to within </a:t>
            </a:r>
            <a:r>
              <a:rPr lang="en-US" baseline="0" smtClean="0"/>
              <a:t>2 degrees.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23C9A-1CB2-4C45-8904-60A50B59B1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7932EF7-92F8-481D-B208-F732B341073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267371-2DE5-4DFE-9AC1-E41142F33F5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dirty="0" smtClean="0"/>
              <a:t>Requirements</a:t>
            </a:r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Accurate to within 10mRad (0.57º)</a:t>
            </a:r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Must not interfere with HASP payload</a:t>
            </a:r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Dimensions must not exceed 90mmx90mmx10mm</a:t>
            </a:r>
            <a:endParaRPr lang="en-US" dirty="0"/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Cannot be magnetically-based</a:t>
            </a:r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Must find two independent vectors and report them at a frequency of at least 1KHz</a:t>
            </a:r>
          </a:p>
          <a:p>
            <a:pPr marL="742950" lvl="1" indent="-285750" algn="l">
              <a:buFontTx/>
              <a:buChar char="-"/>
            </a:pPr>
            <a:r>
              <a:rPr lang="en-US" dirty="0" smtClean="0"/>
              <a:t>All components must have space heritage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sz="5400" dirty="0" smtClean="0">
                <a:latin typeface="Bell MT" panose="02020503060305020303" pitchFamily="18" charset="0"/>
              </a:rPr>
              <a:t>Attitude Determination</a:t>
            </a:r>
            <a:endParaRPr lang="en-US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4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Candidate Sensors:</a:t>
            </a:r>
          </a:p>
          <a:p>
            <a:pPr lvl="1"/>
            <a:r>
              <a:rPr lang="en-US" dirty="0" err="1" smtClean="0"/>
              <a:t>Gomspace</a:t>
            </a:r>
            <a:r>
              <a:rPr lang="en-US" dirty="0" smtClean="0"/>
              <a:t> P110 Solar Panel Integrated Coarse Sun Sensor</a:t>
            </a:r>
          </a:p>
          <a:p>
            <a:pPr lvl="1"/>
            <a:r>
              <a:rPr lang="en-US" dirty="0" err="1" smtClean="0"/>
              <a:t>SolarMEMS</a:t>
            </a:r>
            <a:r>
              <a:rPr lang="en-US" dirty="0" smtClean="0"/>
              <a:t> SSOC-D60</a:t>
            </a:r>
          </a:p>
          <a:p>
            <a:pPr lvl="1"/>
            <a:r>
              <a:rPr lang="en-US" dirty="0" smtClean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865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73</TotalTime>
  <Words>166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Attitude Determination</vt:lpstr>
      <vt:lpstr>Sun Sensor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 Determination</dc:title>
  <dc:creator>firepoint</dc:creator>
  <cp:lastModifiedBy>firepoint</cp:lastModifiedBy>
  <cp:revision>6</cp:revision>
  <dcterms:created xsi:type="dcterms:W3CDTF">2015-10-06T23:10:10Z</dcterms:created>
  <dcterms:modified xsi:type="dcterms:W3CDTF">2015-10-07T00:23:45Z</dcterms:modified>
</cp:coreProperties>
</file>