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63" r:id="rId4"/>
    <p:sldId id="265" r:id="rId5"/>
    <p:sldId id="264" r:id="rId6"/>
    <p:sldId id="282" r:id="rId7"/>
    <p:sldId id="266" r:id="rId8"/>
    <p:sldId id="267" r:id="rId9"/>
    <p:sldId id="276" r:id="rId10"/>
    <p:sldId id="277" r:id="rId11"/>
    <p:sldId id="261" r:id="rId12"/>
    <p:sldId id="274" r:id="rId13"/>
    <p:sldId id="270" r:id="rId14"/>
    <p:sldId id="275" r:id="rId15"/>
    <p:sldId id="271" r:id="rId16"/>
    <p:sldId id="298" r:id="rId17"/>
    <p:sldId id="283" r:id="rId18"/>
    <p:sldId id="284" r:id="rId19"/>
    <p:sldId id="285" r:id="rId20"/>
    <p:sldId id="294" r:id="rId21"/>
    <p:sldId id="295" r:id="rId22"/>
    <p:sldId id="296" r:id="rId23"/>
    <p:sldId id="289" r:id="rId24"/>
    <p:sldId id="290" r:id="rId25"/>
    <p:sldId id="291" r:id="rId26"/>
    <p:sldId id="292" r:id="rId27"/>
    <p:sldId id="272" r:id="rId28"/>
    <p:sldId id="279" r:id="rId29"/>
    <p:sldId id="280" r:id="rId30"/>
    <p:sldId id="269" r:id="rId31"/>
    <p:sldId id="281" r:id="rId32"/>
    <p:sldId id="268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82"/>
            <p14:sldId id="266"/>
            <p14:sldId id="267"/>
          </p14:sldIdLst>
        </p14:section>
        <p14:section name="Design" id="{469F1377-38AB-4B9C-9F1F-68C5796EAF33}">
          <p14:sldIdLst>
            <p14:sldId id="276"/>
            <p14:sldId id="277"/>
            <p14:sldId id="261"/>
            <p14:sldId id="274"/>
            <p14:sldId id="270"/>
            <p14:sldId id="275"/>
            <p14:sldId id="271"/>
            <p14:sldId id="298"/>
            <p14:sldId id="283"/>
            <p14:sldId id="284"/>
            <p14:sldId id="285"/>
            <p14:sldId id="294"/>
            <p14:sldId id="295"/>
            <p14:sldId id="296"/>
            <p14:sldId id="289"/>
            <p14:sldId id="290"/>
            <p14:sldId id="291"/>
            <p14:sldId id="292"/>
            <p14:sldId id="272"/>
            <p14:sldId id="279"/>
          </p14:sldIdLst>
        </p14:section>
        <p14:section name="Budget" id="{509844D8-6DEF-47F2-B408-665832A1E0E3}">
          <p14:sldIdLst>
            <p14:sldId id="280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</p14:sldIdLst>
        </p14:section>
        <p14:section name="Individual" id="{C08723E0-6AD8-4255-BFA3-8DF72EBE7D79}">
          <p14:sldIdLst>
            <p14:sldId id="268"/>
            <p14:sldId id="29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attitude control decision</a:t>
            </a:r>
          </a:p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Com. Equipment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FreeWave</a:t>
            </a:r>
            <a:r>
              <a:rPr lang="en-US" dirty="0" smtClean="0"/>
              <a:t> Radio @ </a:t>
            </a:r>
            <a:r>
              <a:rPr lang="en-US" dirty="0"/>
              <a:t>915MHz</a:t>
            </a:r>
            <a:endParaRPr lang="en-US" dirty="0" smtClean="0"/>
          </a:p>
          <a:p>
            <a:r>
              <a:rPr lang="en-US" dirty="0" smtClean="0"/>
              <a:t>Whip Antenna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0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7" y="925937"/>
            <a:ext cx="6502400" cy="6426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1: Active Pinging</a:t>
            </a:r>
          </a:p>
          <a:p>
            <a:r>
              <a:rPr lang="en-US" dirty="0" smtClean="0"/>
              <a:t>Check if any other ground stations are currently in contact with </a:t>
            </a:r>
            <a:r>
              <a:rPr lang="en-US" dirty="0" err="1" smtClean="0"/>
              <a:t>CubeSat</a:t>
            </a:r>
            <a:endParaRPr lang="en-US" dirty="0" smtClean="0"/>
          </a:p>
          <a:p>
            <a:r>
              <a:rPr lang="en-US" dirty="0" smtClean="0"/>
              <a:t>If not, send hail signal once every 3 seconds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8" y="1205963"/>
            <a:ext cx="167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07081E-8 1.38953E-8 L 0.2912 1.38953E-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2: Establish Connection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replies to hail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GPS location, heading, and velocity information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number of files ready for downlink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1" y="1442890"/>
            <a:ext cx="4051300" cy="3972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7483"/>
            <a:ext cx="4051300" cy="3935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2890"/>
            <a:ext cx="4051300" cy="39722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83348" y="3495566"/>
            <a:ext cx="5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560" y="3403600"/>
            <a:ext cx="2222500" cy="38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6634" y="3486970"/>
            <a:ext cx="1094480" cy="37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2000 km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581" y="1976636"/>
            <a:ext cx="1079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4" y="1206500"/>
            <a:ext cx="4438919" cy="444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4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Forward time step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5 second intervals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1395302"/>
            <a:ext cx="7626532" cy="4992973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4: Command</a:t>
            </a:r>
          </a:p>
          <a:p>
            <a:r>
              <a:rPr lang="en-US" dirty="0" smtClean="0"/>
              <a:t>Ground Station sends command code</a:t>
            </a:r>
          </a:p>
          <a:p>
            <a:pPr lvl="1"/>
            <a:r>
              <a:rPr lang="en-US" dirty="0"/>
              <a:t>transfer queued file</a:t>
            </a:r>
          </a:p>
          <a:p>
            <a:pPr lvl="1"/>
            <a:r>
              <a:rPr lang="en-US" dirty="0"/>
              <a:t>transfer log file</a:t>
            </a:r>
          </a:p>
          <a:p>
            <a:pPr lvl="1"/>
            <a:r>
              <a:rPr lang="en-US" dirty="0"/>
              <a:t>diagnostics</a:t>
            </a:r>
          </a:p>
          <a:p>
            <a:pPr lvl="1"/>
            <a:r>
              <a:rPr lang="en-US" dirty="0"/>
              <a:t>delete queued file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69243" y="4078577"/>
            <a:ext cx="3843158" cy="2301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delete all data files</a:t>
            </a:r>
          </a:p>
          <a:p>
            <a:pPr lvl="1"/>
            <a:r>
              <a:rPr lang="en-US" dirty="0" smtClean="0"/>
              <a:t>delete log file</a:t>
            </a:r>
          </a:p>
          <a:p>
            <a:pPr lvl="1"/>
            <a:r>
              <a:rPr lang="en-US" dirty="0" smtClean="0"/>
              <a:t>reboot OS</a:t>
            </a:r>
          </a:p>
          <a:p>
            <a:pPr lvl="1"/>
            <a:r>
              <a:rPr lang="en-US" dirty="0" smtClean="0"/>
              <a:t>goodbye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6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5: Transmit Data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6: Checksum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7: Confirmation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checks checksum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relays success/failure to ground station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marks file for deletion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smtClean="0"/>
              <a:t>TO BE COMPLETED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Data Link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5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806" r="768" b="806"/>
          <a:stretch/>
        </p:blipFill>
        <p:spPr bwMode="auto">
          <a:xfrm>
            <a:off x="3195663" y="3085930"/>
            <a:ext cx="5540774" cy="279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4249</TotalTime>
  <Words>625</Words>
  <Application>Microsoft Macintosh PowerPoint</Application>
  <PresentationFormat>Custom</PresentationFormat>
  <Paragraphs>169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Motivation</vt:lpstr>
      <vt:lpstr>Design - Model</vt:lpstr>
      <vt:lpstr>Design - Structure</vt:lpstr>
      <vt:lpstr>Design</vt:lpstr>
      <vt:lpstr>Wiring</vt:lpstr>
      <vt:lpstr>Design - ADNCS</vt:lpstr>
      <vt:lpstr>DESIGN ADNCS</vt:lpstr>
      <vt:lpstr>Design - Communications</vt:lpstr>
      <vt:lpstr>Design - Com. Equipment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Power</vt:lpstr>
      <vt:lpstr>Design – Power Budget</vt:lpstr>
      <vt:lpstr>Budget</vt:lpstr>
      <vt:lpstr>FMEA</vt:lpstr>
      <vt:lpstr>Conclusion</vt:lpstr>
      <vt:lpstr>Individual Reports</vt:lpstr>
      <vt:lpstr>Design – Data Link Budget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Ben Setterholm</cp:lastModifiedBy>
  <cp:revision>28</cp:revision>
  <dcterms:created xsi:type="dcterms:W3CDTF">2015-11-20T16:46:02Z</dcterms:created>
  <dcterms:modified xsi:type="dcterms:W3CDTF">2015-11-30T21:38:42Z</dcterms:modified>
</cp:coreProperties>
</file>