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1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PDR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Requirements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Industrial Grade Radio</a:t>
            </a:r>
          </a:p>
          <a:p>
            <a:pPr lvl="1"/>
            <a:r>
              <a:rPr lang="en-US" dirty="0" smtClean="0"/>
              <a:t>Withstand the environment</a:t>
            </a:r>
          </a:p>
          <a:p>
            <a:pPr lvl="1"/>
            <a:r>
              <a:rPr lang="en-US" dirty="0" smtClean="0"/>
              <a:t>Reliability and high efficiency</a:t>
            </a:r>
          </a:p>
          <a:p>
            <a:endParaRPr lang="en-US" dirty="0"/>
          </a:p>
          <a:p>
            <a:r>
              <a:rPr lang="en-US" dirty="0" smtClean="0"/>
              <a:t>Data Storage and Transmission</a:t>
            </a:r>
          </a:p>
          <a:p>
            <a:pPr lvl="1"/>
            <a:r>
              <a:rPr lang="en-US" dirty="0" smtClean="0"/>
              <a:t>Store and transfer data packets when link is available</a:t>
            </a:r>
          </a:p>
          <a:p>
            <a:endParaRPr lang="en-US" dirty="0"/>
          </a:p>
          <a:p>
            <a:r>
              <a:rPr lang="en-US" dirty="0" smtClean="0"/>
              <a:t>Desired Orbit for Data Transfer</a:t>
            </a:r>
          </a:p>
          <a:p>
            <a:pPr lvl="1"/>
            <a:r>
              <a:rPr lang="en-US" dirty="0" smtClean="0"/>
              <a:t>Need unit to fly near data stations for downlink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-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1" y="4425407"/>
            <a:ext cx="1904440" cy="181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</a:t>
            </a:r>
            <a:r>
              <a:rPr lang="en-US" dirty="0" smtClean="0"/>
              <a:t>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85999" y="2847178"/>
            <a:ext cx="1324812" cy="17063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63333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6129341" y="3287110"/>
            <a:ext cx="775956" cy="113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4658" y="4041940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0916" y="4553557"/>
            <a:ext cx="2390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</a:t>
            </a:r>
            <a:r>
              <a:rPr lang="en-US" dirty="0" smtClean="0"/>
              <a:t>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4" idx="1"/>
          </p:cNvCxnSpPr>
          <p:nvPr/>
        </p:nvCxnSpPr>
        <p:spPr>
          <a:xfrm>
            <a:off x="3181081" y="4876723"/>
            <a:ext cx="1996040" cy="4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85999" y="2293180"/>
            <a:ext cx="3359695" cy="22603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133" y="5717356"/>
            <a:ext cx="37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if data packets are large and connecting to ground stations is difficult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84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</a:t>
            </a:r>
            <a:r>
              <a:rPr lang="en-US" dirty="0" smtClean="0"/>
              <a:t>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2004478" y="2847178"/>
            <a:ext cx="1306333" cy="1710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81812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73932" y="3458876"/>
            <a:ext cx="565817" cy="10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7862" y="4053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FunCube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237" y="4557766"/>
            <a:ext cx="2430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</a:t>
            </a:r>
            <a:r>
              <a:rPr lang="en-US" dirty="0" smtClean="0"/>
              <a:t>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23" idx="1"/>
          </p:cNvCxnSpPr>
          <p:nvPr/>
        </p:nvCxnSpPr>
        <p:spPr>
          <a:xfrm>
            <a:off x="3219719" y="4880932"/>
            <a:ext cx="958143" cy="13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2004478" y="2293180"/>
            <a:ext cx="3341216" cy="22645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62" y="4472243"/>
            <a:ext cx="2196070" cy="1090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635" y="5735286"/>
            <a:ext cx="34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Cheaper approach if data packets are small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074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878</TotalTime>
  <Words>131</Words>
  <Application>Microsoft Office PowerPoint</Application>
  <PresentationFormat>Custom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</vt:lpstr>
      <vt:lpstr>Communication </vt:lpstr>
      <vt:lpstr>Communication – Requirements </vt:lpstr>
      <vt:lpstr>Communication - Solutions</vt:lpstr>
      <vt:lpstr>Communication – Scenario 1</vt:lpstr>
      <vt:lpstr>Communication – Scenario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Kukowski</dc:creator>
  <cp:lastModifiedBy>Jacob</cp:lastModifiedBy>
  <cp:revision>13</cp:revision>
  <dcterms:created xsi:type="dcterms:W3CDTF">2015-10-06T18:01:37Z</dcterms:created>
  <dcterms:modified xsi:type="dcterms:W3CDTF">2015-10-07T20:35:46Z</dcterms:modified>
</cp:coreProperties>
</file>