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63" r:id="rId3"/>
    <p:sldId id="273" r:id="rId4"/>
    <p:sldId id="258" r:id="rId5"/>
    <p:sldId id="277" r:id="rId6"/>
    <p:sldId id="278" r:id="rId7"/>
    <p:sldId id="279" r:id="rId8"/>
    <p:sldId id="280" r:id="rId9"/>
    <p:sldId id="281" r:id="rId10"/>
    <p:sldId id="266" r:id="rId11"/>
    <p:sldId id="282" r:id="rId12"/>
    <p:sldId id="259" r:id="rId13"/>
    <p:sldId id="260" r:id="rId14"/>
    <p:sldId id="276" r:id="rId15"/>
    <p:sldId id="289" r:id="rId16"/>
    <p:sldId id="268" r:id="rId17"/>
    <p:sldId id="269" r:id="rId18"/>
    <p:sldId id="291" r:id="rId19"/>
    <p:sldId id="290" r:id="rId20"/>
    <p:sldId id="267" r:id="rId21"/>
    <p:sldId id="283" r:id="rId22"/>
    <p:sldId id="284" r:id="rId23"/>
    <p:sldId id="285" r:id="rId24"/>
    <p:sldId id="286" r:id="rId25"/>
    <p:sldId id="287" r:id="rId26"/>
    <p:sldId id="288" r:id="rId27"/>
    <p:sldId id="292" r:id="rId28"/>
    <p:sldId id="261" r:id="rId29"/>
    <p:sldId id="262" r:id="rId30"/>
    <p:sldId id="293" r:id="rId31"/>
    <p:sldId id="265" r:id="rId32"/>
    <p:sldId id="294" r:id="rId33"/>
    <p:sldId id="295" r:id="rId34"/>
    <p:sldId id="303" r:id="rId35"/>
    <p:sldId id="304" r:id="rId36"/>
    <p:sldId id="305" r:id="rId37"/>
    <p:sldId id="296" r:id="rId38"/>
    <p:sldId id="297" r:id="rId39"/>
    <p:sldId id="299" r:id="rId40"/>
    <p:sldId id="298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47D5"/>
    <a:srgbClr val="5328AA"/>
    <a:srgbClr val="3A1C76"/>
    <a:srgbClr val="6834D0"/>
    <a:srgbClr val="5327AB"/>
    <a:srgbClr val="595959"/>
    <a:srgbClr val="FFC000"/>
    <a:srgbClr val="FFFFFF"/>
    <a:srgbClr val="464646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93671" autoAdjust="0"/>
  </p:normalViewPr>
  <p:slideViewPr>
    <p:cSldViewPr snapToGrid="0">
      <p:cViewPr varScale="1">
        <p:scale>
          <a:sx n="65" d="100"/>
          <a:sy n="65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8A48-0145-4708-A6DD-CEC641843BE3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DB1D0-8246-4828-BE76-4EDEF13158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5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DB1D0-8246-4828-BE76-4EDEF131582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52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6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2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8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3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3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7C35-BF2E-4F4D-B468-C5F906A1B72B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4726-A1A0-4E7E-B90B-53F2D652A5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036" y="-66675"/>
            <a:ext cx="13711566" cy="6924675"/>
          </a:xfrm>
          <a:prstGeom prst="rect">
            <a:avLst/>
          </a:prstGeom>
          <a:solidFill>
            <a:srgbClr val="3B3838"/>
          </a:solidFill>
          <a:effectLst>
            <a:innerShdw blurRad="1270000">
              <a:prstClr val="black"/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Lua 12"/>
          <p:cNvSpPr/>
          <p:nvPr/>
        </p:nvSpPr>
        <p:spPr>
          <a:xfrm rot="8856420">
            <a:off x="7802091" y="-2670257"/>
            <a:ext cx="6077906" cy="11585980"/>
          </a:xfrm>
          <a:prstGeom prst="moon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Lua 11"/>
          <p:cNvSpPr/>
          <p:nvPr/>
        </p:nvSpPr>
        <p:spPr>
          <a:xfrm rot="18936478">
            <a:off x="-401452" y="-569253"/>
            <a:ext cx="6190303" cy="12100956"/>
          </a:xfrm>
          <a:prstGeom prst="moon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Lua 2"/>
          <p:cNvSpPr/>
          <p:nvPr/>
        </p:nvSpPr>
        <p:spPr>
          <a:xfrm rot="18936478">
            <a:off x="-773751" y="-233139"/>
            <a:ext cx="6160056" cy="11862730"/>
          </a:xfrm>
          <a:prstGeom prst="moon">
            <a:avLst/>
          </a:prstGeom>
          <a:solidFill>
            <a:schemeClr val="bg1"/>
          </a:solidFill>
          <a:ln>
            <a:noFill/>
          </a:ln>
          <a:effectLst>
            <a:outerShdw blurRad="50800" dist="88900" dir="18900000" sx="102000" sy="102000" algn="b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Lua 3"/>
          <p:cNvSpPr/>
          <p:nvPr/>
        </p:nvSpPr>
        <p:spPr>
          <a:xfrm rot="18936478">
            <a:off x="-1064517" y="144740"/>
            <a:ext cx="6072696" cy="11532719"/>
          </a:xfrm>
          <a:prstGeom prst="moon">
            <a:avLst/>
          </a:prstGeom>
          <a:effectLst>
            <a:outerShdw blurRad="127000" dist="38100" sx="104000" sy="104000" algn="l" rotWithShape="0">
              <a:prstClr val="black">
                <a:alpha val="38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ua 5"/>
          <p:cNvSpPr/>
          <p:nvPr/>
        </p:nvSpPr>
        <p:spPr>
          <a:xfrm rot="8856420">
            <a:off x="8100188" y="-2861904"/>
            <a:ext cx="6077906" cy="11585980"/>
          </a:xfrm>
          <a:prstGeom prst="mo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sx="103000" sy="103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Lua 4"/>
          <p:cNvSpPr/>
          <p:nvPr/>
        </p:nvSpPr>
        <p:spPr>
          <a:xfrm rot="8828893">
            <a:off x="8457635" y="-3175154"/>
            <a:ext cx="6072696" cy="11532719"/>
          </a:xfrm>
          <a:prstGeom prst="moon">
            <a:avLst/>
          </a:prstGeom>
          <a:effectLst>
            <a:outerShdw blurRad="50800" dist="38100" dir="8100000" sx="102000" sy="102000" algn="tr" rotWithShape="0">
              <a:prstClr val="black">
                <a:alpha val="39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333948" y="1280160"/>
            <a:ext cx="8573845" cy="2861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51069" y="1000948"/>
            <a:ext cx="5583218" cy="2904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70027" y="2044927"/>
            <a:ext cx="11040931" cy="2861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latin typeface="Bodoni MT Black" panose="02070A03080606020203" pitchFamily="18" charset="0"/>
              </a:rPr>
              <a:t>Controle de </a:t>
            </a:r>
          </a:p>
          <a:p>
            <a:pPr algn="ctr"/>
            <a:r>
              <a:rPr lang="pt-BR" sz="7200" b="1" dirty="0">
                <a:latin typeface="Bodoni MT Black" panose="02070A03080606020203" pitchFamily="18" charset="0"/>
              </a:rPr>
              <a:t>Estoque</a:t>
            </a:r>
          </a:p>
        </p:txBody>
      </p:sp>
    </p:spTree>
    <p:extLst>
      <p:ext uri="{BB962C8B-B14F-4D97-AF65-F5344CB8AC3E}">
        <p14:creationId xmlns:p14="http://schemas.microsoft.com/office/powerpoint/2010/main" val="31540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-122830" y="-18273"/>
            <a:ext cx="12419463" cy="6876273"/>
          </a:xfrm>
          <a:prstGeom prst="rect">
            <a:avLst/>
          </a:prstGeom>
          <a:solidFill>
            <a:srgbClr val="3B3838"/>
          </a:solidFill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/>
          <p:cNvSpPr/>
          <p:nvPr/>
        </p:nvSpPr>
        <p:spPr>
          <a:xfrm rot="3342263">
            <a:off x="-1780903" y="1804304"/>
            <a:ext cx="8506632" cy="7043758"/>
          </a:xfrm>
          <a:prstGeom prst="triangle">
            <a:avLst>
              <a:gd name="adj" fmla="val 58914"/>
            </a:avLst>
          </a:prstGeom>
          <a:solidFill>
            <a:srgbClr val="494949"/>
          </a:solidFill>
          <a:ln>
            <a:noFill/>
          </a:ln>
          <a:effectLst>
            <a:outerShdw blurRad="50800" dist="2286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isósceles 3"/>
          <p:cNvSpPr/>
          <p:nvPr/>
        </p:nvSpPr>
        <p:spPr>
          <a:xfrm rot="2566022">
            <a:off x="-3161229" y="391956"/>
            <a:ext cx="8506632" cy="7043758"/>
          </a:xfrm>
          <a:prstGeom prst="triangle">
            <a:avLst>
              <a:gd name="adj" fmla="val 58914"/>
            </a:avLst>
          </a:prstGeom>
          <a:solidFill>
            <a:srgbClr val="2F5597"/>
          </a:solidFill>
          <a:ln>
            <a:noFill/>
          </a:ln>
          <a:effectLst>
            <a:outerShdw blurRad="50800" dist="2413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riângulo isósceles 4"/>
          <p:cNvSpPr/>
          <p:nvPr/>
        </p:nvSpPr>
        <p:spPr>
          <a:xfrm rot="1607541">
            <a:off x="-4373558" y="-685275"/>
            <a:ext cx="8471609" cy="7043758"/>
          </a:xfrm>
          <a:prstGeom prst="triangle">
            <a:avLst>
              <a:gd name="adj" fmla="val 58914"/>
            </a:avLst>
          </a:prstGeom>
          <a:solidFill>
            <a:srgbClr val="C55A11"/>
          </a:solidFill>
          <a:ln>
            <a:noFill/>
          </a:ln>
          <a:effectLst>
            <a:outerShdw blurRad="50800" dist="254000" algn="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riângulo isósceles 5"/>
          <p:cNvSpPr/>
          <p:nvPr/>
        </p:nvSpPr>
        <p:spPr>
          <a:xfrm rot="11866891">
            <a:off x="7688745" y="52541"/>
            <a:ext cx="8506632" cy="7043758"/>
          </a:xfrm>
          <a:prstGeom prst="triangle">
            <a:avLst>
              <a:gd name="adj" fmla="val 58914"/>
            </a:avLst>
          </a:prstGeom>
          <a:solidFill>
            <a:srgbClr val="595959"/>
          </a:solidFill>
          <a:ln>
            <a:noFill/>
          </a:ln>
          <a:effectLst>
            <a:outerShdw blurRad="50800" dist="3048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3402749">
            <a:off x="6960946" y="-550024"/>
            <a:ext cx="8506632" cy="7043758"/>
          </a:xfrm>
          <a:prstGeom prst="triangle">
            <a:avLst>
              <a:gd name="adj" fmla="val 5891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292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4154920">
            <a:off x="5999052" y="-2003292"/>
            <a:ext cx="8506632" cy="7043758"/>
          </a:xfrm>
          <a:prstGeom prst="triangle">
            <a:avLst>
              <a:gd name="adj" fmla="val 58914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266700" dir="5400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683720" y="3082839"/>
            <a:ext cx="5106489" cy="830997"/>
          </a:xfrm>
          <a:prstGeom prst="rect">
            <a:avLst/>
          </a:prstGeom>
          <a:noFill/>
          <a:effectLst>
            <a:innerShdw blurRad="419100" dir="600000">
              <a:prstClr val="black">
                <a:alpha val="87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AUTOMOTIVO</a:t>
            </a:r>
          </a:p>
        </p:txBody>
      </p:sp>
    </p:spTree>
    <p:extLst>
      <p:ext uri="{BB962C8B-B14F-4D97-AF65-F5344CB8AC3E}">
        <p14:creationId xmlns:p14="http://schemas.microsoft.com/office/powerpoint/2010/main" val="16377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0BACEE-7AB0-44C0-88F5-3E1547AF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81" y="3081465"/>
            <a:ext cx="3707037" cy="69507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CB94FA-D000-4512-9AD5-15D632B6D981}"/>
              </a:ext>
            </a:extLst>
          </p:cNvPr>
          <p:cNvSpPr/>
          <p:nvPr/>
        </p:nvSpPr>
        <p:spPr>
          <a:xfrm>
            <a:off x="5343525" y="2319183"/>
            <a:ext cx="1504950" cy="515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84A23CE-B385-478B-9866-6F3F164E685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834426"/>
            <a:ext cx="184549" cy="25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EE38680A-F583-45A2-AD5C-D6265EAC05F0}"/>
              </a:ext>
            </a:extLst>
          </p:cNvPr>
          <p:cNvSpPr/>
          <p:nvPr/>
        </p:nvSpPr>
        <p:spPr>
          <a:xfrm>
            <a:off x="5736661" y="4075298"/>
            <a:ext cx="1504950" cy="515242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2EB1D42-38A1-411E-9ABE-7F22659001E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89136" y="3776535"/>
            <a:ext cx="736520" cy="298763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B8BD40D2-C908-40D4-B421-7436523779DA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26BA4E-293B-4E62-B3FC-70D3D54D75A6}"/>
              </a:ext>
            </a:extLst>
          </p:cNvPr>
          <p:cNvSpPr/>
          <p:nvPr/>
        </p:nvSpPr>
        <p:spPr>
          <a:xfrm rot="18822681">
            <a:off x="6194050" y="-78031"/>
            <a:ext cx="599480" cy="615052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20EB43-189D-40F8-86DE-6A28CEBDF7B9}"/>
              </a:ext>
            </a:extLst>
          </p:cNvPr>
          <p:cNvSpPr/>
          <p:nvPr/>
        </p:nvSpPr>
        <p:spPr>
          <a:xfrm rot="18822681">
            <a:off x="6343333" y="-182998"/>
            <a:ext cx="599480" cy="61505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D9DD34-36EF-4EA3-B4BB-C4EB46FB40C1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5A3CCA-55D6-484B-B5F1-DD3EB6820F4E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Total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B21A6F9-C7C5-4747-9959-2B2CD0B552E9}"/>
              </a:ext>
            </a:extLst>
          </p:cNvPr>
          <p:cNvSpPr/>
          <p:nvPr/>
        </p:nvSpPr>
        <p:spPr>
          <a:xfrm rot="18822681">
            <a:off x="6599571" y="-348603"/>
            <a:ext cx="599480" cy="615052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6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>
            <a:cxnSpLocks/>
          </p:cNvCxnSpPr>
          <p:nvPr/>
        </p:nvCxnSpPr>
        <p:spPr>
          <a:xfrm flipH="1">
            <a:off x="1676554" y="2421287"/>
            <a:ext cx="464724" cy="31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903154" y="2179472"/>
            <a:ext cx="1095374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Valor unitário</a:t>
            </a:r>
          </a:p>
        </p:txBody>
      </p:sp>
      <p:cxnSp>
        <p:nvCxnSpPr>
          <p:cNvPr id="8" name="Conector de Seta Reta 7"/>
          <p:cNvCxnSpPr>
            <a:cxnSpLocks/>
            <a:stCxn id="7" idx="2"/>
          </p:cNvCxnSpPr>
          <p:nvPr/>
        </p:nvCxnSpPr>
        <p:spPr>
          <a:xfrm>
            <a:off x="2450841" y="2417597"/>
            <a:ext cx="0" cy="3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  <a:stCxn id="15" idx="2"/>
          </p:cNvCxnSpPr>
          <p:nvPr/>
        </p:nvCxnSpPr>
        <p:spPr>
          <a:xfrm>
            <a:off x="3269166" y="2123485"/>
            <a:ext cx="103632" cy="593292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783391" y="1952035"/>
            <a:ext cx="971550" cy="17145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cxnSp>
        <p:nvCxnSpPr>
          <p:cNvPr id="16" name="Conector de Seta Reta 15"/>
          <p:cNvCxnSpPr>
            <a:cxnSpLocks/>
            <a:stCxn id="18" idx="2"/>
          </p:cNvCxnSpPr>
          <p:nvPr/>
        </p:nvCxnSpPr>
        <p:spPr>
          <a:xfrm flipH="1">
            <a:off x="3858573" y="2543318"/>
            <a:ext cx="41158" cy="188327"/>
          </a:xfrm>
          <a:prstGeom prst="straightConnector1">
            <a:avLst/>
          </a:prstGeom>
          <a:ln>
            <a:solidFill>
              <a:srgbClr val="865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4254500" y="1941668"/>
            <a:ext cx="302419" cy="820144"/>
          </a:xfrm>
          <a:prstGeom prst="straightConnector1">
            <a:avLst/>
          </a:prstGeom>
          <a:ln>
            <a:solidFill>
              <a:srgbClr val="5090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cxnSpLocks/>
          </p:cNvCxnSpPr>
          <p:nvPr/>
        </p:nvCxnSpPr>
        <p:spPr>
          <a:xfrm flipH="1">
            <a:off x="5018212" y="2450180"/>
            <a:ext cx="76531" cy="288384"/>
          </a:xfrm>
          <a:prstGeom prst="straightConnector1">
            <a:avLst/>
          </a:prstGeom>
          <a:ln>
            <a:solidFill>
              <a:srgbClr val="CE5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4608968" y="2289605"/>
            <a:ext cx="971550" cy="171450"/>
          </a:xfrm>
          <a:prstGeom prst="rect">
            <a:avLst/>
          </a:prstGeom>
          <a:solidFill>
            <a:srgbClr val="CE5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12%</a:t>
            </a:r>
          </a:p>
        </p:txBody>
      </p:sp>
      <p:cxnSp>
        <p:nvCxnSpPr>
          <p:cNvPr id="37" name="Conector de Seta Reta 36"/>
          <p:cNvCxnSpPr>
            <a:cxnSpLocks/>
            <a:stCxn id="39" idx="2"/>
          </p:cNvCxnSpPr>
          <p:nvPr/>
        </p:nvCxnSpPr>
        <p:spPr>
          <a:xfrm>
            <a:off x="6243864" y="2478726"/>
            <a:ext cx="45513" cy="240889"/>
          </a:xfrm>
          <a:prstGeom prst="straightConnector1">
            <a:avLst/>
          </a:prstGeom>
          <a:ln>
            <a:solidFill>
              <a:srgbClr val="DC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5758089" y="2307276"/>
            <a:ext cx="971550" cy="171450"/>
          </a:xfrm>
          <a:prstGeom prst="rect">
            <a:avLst/>
          </a:prstGeom>
          <a:solidFill>
            <a:srgbClr val="DC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Westlak</a:t>
            </a:r>
            <a:endParaRPr lang="pt-BR" sz="1400" dirty="0"/>
          </a:p>
        </p:txBody>
      </p:sp>
      <p:cxnSp>
        <p:nvCxnSpPr>
          <p:cNvPr id="40" name="Conector de Seta Reta 39"/>
          <p:cNvCxnSpPr>
            <a:cxnSpLocks/>
            <a:stCxn id="42" idx="2"/>
          </p:cNvCxnSpPr>
          <p:nvPr/>
        </p:nvCxnSpPr>
        <p:spPr>
          <a:xfrm flipH="1">
            <a:off x="6719260" y="2144625"/>
            <a:ext cx="253266" cy="6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6486751" y="1973175"/>
            <a:ext cx="971550" cy="171450"/>
          </a:xfrm>
          <a:prstGeom prst="rect">
            <a:avLst/>
          </a:prstGeom>
          <a:solidFill>
            <a:srgbClr val="217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13%</a:t>
            </a:r>
          </a:p>
        </p:txBody>
      </p:sp>
      <p:cxnSp>
        <p:nvCxnSpPr>
          <p:cNvPr id="44" name="Conector de Seta Reta 43"/>
          <p:cNvCxnSpPr>
            <a:cxnSpLocks/>
            <a:stCxn id="53" idx="0"/>
          </p:cNvCxnSpPr>
          <p:nvPr/>
        </p:nvCxnSpPr>
        <p:spPr>
          <a:xfrm flipH="1" flipV="1">
            <a:off x="3549152" y="3336780"/>
            <a:ext cx="311533" cy="877384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cxnSpLocks/>
            <a:stCxn id="59" idx="2"/>
          </p:cNvCxnSpPr>
          <p:nvPr/>
        </p:nvCxnSpPr>
        <p:spPr>
          <a:xfrm flipH="1">
            <a:off x="8064629" y="2171992"/>
            <a:ext cx="72420" cy="559653"/>
          </a:xfrm>
          <a:prstGeom prst="straightConnector1">
            <a:avLst/>
          </a:prstGeom>
          <a:ln>
            <a:solidFill>
              <a:srgbClr val="728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3374910" y="4214164"/>
            <a:ext cx="971550" cy="171450"/>
          </a:xfrm>
          <a:prstGeom prst="rect">
            <a:avLst/>
          </a:prstGeom>
          <a:solidFill>
            <a:srgbClr val="C13740"/>
          </a:solidFill>
          <a:ln>
            <a:solidFill>
              <a:srgbClr val="C13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7651274" y="2000542"/>
            <a:ext cx="971550" cy="171450"/>
          </a:xfrm>
          <a:prstGeom prst="rect">
            <a:avLst/>
          </a:prstGeom>
          <a:solidFill>
            <a:srgbClr val="728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pioneer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757440" y="3402839"/>
            <a:ext cx="971550" cy="171450"/>
          </a:xfrm>
          <a:prstGeom prst="rect">
            <a:avLst/>
          </a:prstGeom>
          <a:solidFill>
            <a:srgbClr val="E7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taramps</a:t>
            </a:r>
            <a:endParaRPr lang="pt-BR" sz="1400" dirty="0"/>
          </a:p>
        </p:txBody>
      </p:sp>
      <p:cxnSp>
        <p:nvCxnSpPr>
          <p:cNvPr id="65" name="Conector de Seta Reta 64"/>
          <p:cNvCxnSpPr>
            <a:cxnSpLocks/>
          </p:cNvCxnSpPr>
          <p:nvPr/>
        </p:nvCxnSpPr>
        <p:spPr>
          <a:xfrm flipH="1">
            <a:off x="9267039" y="2285716"/>
            <a:ext cx="640201" cy="485181"/>
          </a:xfrm>
          <a:prstGeom prst="straightConnector1">
            <a:avLst/>
          </a:prstGeom>
          <a:ln>
            <a:solidFill>
              <a:srgbClr val="AB97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9428083" y="2135826"/>
            <a:ext cx="971550" cy="171450"/>
          </a:xfrm>
          <a:prstGeom prst="rect">
            <a:avLst/>
          </a:prstGeom>
          <a:solidFill>
            <a:srgbClr val="AB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11%</a:t>
            </a:r>
          </a:p>
        </p:txBody>
      </p:sp>
      <p:cxnSp>
        <p:nvCxnSpPr>
          <p:cNvPr id="71" name="Conector de Seta Reta 70"/>
          <p:cNvCxnSpPr>
            <a:cxnSpLocks/>
            <a:stCxn id="73" idx="0"/>
          </p:cNvCxnSpPr>
          <p:nvPr/>
        </p:nvCxnSpPr>
        <p:spPr>
          <a:xfrm flipV="1">
            <a:off x="971205" y="3299195"/>
            <a:ext cx="594046" cy="595284"/>
          </a:xfrm>
          <a:prstGeom prst="straightConnector1">
            <a:avLst/>
          </a:prstGeom>
          <a:ln>
            <a:solidFill>
              <a:srgbClr val="4DA1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485430" y="3894479"/>
            <a:ext cx="971550" cy="223604"/>
          </a:xfrm>
          <a:prstGeom prst="rect">
            <a:avLst/>
          </a:prstGeom>
          <a:solidFill>
            <a:srgbClr val="4DA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JBL</a:t>
            </a:r>
          </a:p>
        </p:txBody>
      </p:sp>
      <p:cxnSp>
        <p:nvCxnSpPr>
          <p:cNvPr id="80" name="Conector de Seta Reta 79"/>
          <p:cNvCxnSpPr>
            <a:cxnSpLocks/>
          </p:cNvCxnSpPr>
          <p:nvPr/>
        </p:nvCxnSpPr>
        <p:spPr>
          <a:xfrm flipH="1" flipV="1">
            <a:off x="2438010" y="3381309"/>
            <a:ext cx="130112" cy="635417"/>
          </a:xfrm>
          <a:prstGeom prst="straightConnector1">
            <a:avLst/>
          </a:prstGeom>
          <a:ln>
            <a:solidFill>
              <a:srgbClr val="B251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cxnSpLocks/>
          </p:cNvCxnSpPr>
          <p:nvPr/>
        </p:nvCxnSpPr>
        <p:spPr>
          <a:xfrm flipH="1" flipV="1">
            <a:off x="5297459" y="3353462"/>
            <a:ext cx="428813" cy="772618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72314" y="4108620"/>
            <a:ext cx="971550" cy="17145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sp>
        <p:nvSpPr>
          <p:cNvPr id="90" name="Retângulo 89"/>
          <p:cNvSpPr/>
          <p:nvPr/>
        </p:nvSpPr>
        <p:spPr>
          <a:xfrm>
            <a:off x="2066682" y="3971983"/>
            <a:ext cx="971550" cy="217110"/>
          </a:xfrm>
          <a:prstGeom prst="rect">
            <a:avLst/>
          </a:prstGeom>
          <a:solidFill>
            <a:srgbClr val="B25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orion</a:t>
            </a:r>
            <a:endParaRPr lang="pt-BR" sz="1400" dirty="0"/>
          </a:p>
        </p:txBody>
      </p:sp>
      <p:sp>
        <p:nvSpPr>
          <p:cNvPr id="93" name="Retângulo 92"/>
          <p:cNvSpPr/>
          <p:nvPr/>
        </p:nvSpPr>
        <p:spPr>
          <a:xfrm>
            <a:off x="2655826" y="3675817"/>
            <a:ext cx="971550" cy="212398"/>
          </a:xfrm>
          <a:prstGeom prst="rect">
            <a:avLst/>
          </a:prstGeom>
          <a:solidFill>
            <a:srgbClr val="DE6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9%</a:t>
            </a:r>
          </a:p>
        </p:txBody>
      </p:sp>
      <p:sp>
        <p:nvSpPr>
          <p:cNvPr id="94" name="Retângulo 93"/>
          <p:cNvSpPr/>
          <p:nvPr/>
        </p:nvSpPr>
        <p:spPr>
          <a:xfrm>
            <a:off x="3374910" y="1455137"/>
            <a:ext cx="971550" cy="17145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cxnSp>
        <p:nvCxnSpPr>
          <p:cNvPr id="95" name="Conector de Seta Reta 94"/>
          <p:cNvCxnSpPr>
            <a:cxnSpLocks/>
          </p:cNvCxnSpPr>
          <p:nvPr/>
        </p:nvCxnSpPr>
        <p:spPr>
          <a:xfrm>
            <a:off x="3808153" y="1591054"/>
            <a:ext cx="360143" cy="1125723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cxnSpLocks/>
            <a:stCxn id="98" idx="0"/>
          </p:cNvCxnSpPr>
          <p:nvPr/>
        </p:nvCxnSpPr>
        <p:spPr>
          <a:xfrm flipH="1" flipV="1">
            <a:off x="4034927" y="3381309"/>
            <a:ext cx="336678" cy="532373"/>
          </a:xfrm>
          <a:prstGeom prst="straightConnector1">
            <a:avLst/>
          </a:prstGeom>
          <a:ln>
            <a:solidFill>
              <a:srgbClr val="94C5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3885830" y="3913682"/>
            <a:ext cx="971550" cy="212398"/>
          </a:xfrm>
          <a:prstGeom prst="rect">
            <a:avLst/>
          </a:prstGeom>
          <a:solidFill>
            <a:srgbClr val="2E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Pósition</a:t>
            </a:r>
            <a:endParaRPr lang="pt-BR" sz="1400" dirty="0"/>
          </a:p>
        </p:txBody>
      </p:sp>
      <p:sp>
        <p:nvSpPr>
          <p:cNvPr id="106" name="Retângulo 105"/>
          <p:cNvSpPr/>
          <p:nvPr/>
        </p:nvSpPr>
        <p:spPr>
          <a:xfrm>
            <a:off x="4430915" y="3654148"/>
            <a:ext cx="971550" cy="171450"/>
          </a:xfrm>
          <a:prstGeom prst="rect">
            <a:avLst/>
          </a:prstGeom>
          <a:solidFill>
            <a:srgbClr val="3E6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10%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5723924" y="3791948"/>
            <a:ext cx="971550" cy="212398"/>
          </a:xfrm>
          <a:prstGeom prst="rect">
            <a:avLst/>
          </a:prstGeom>
          <a:solidFill>
            <a:srgbClr val="D35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Luxcar</a:t>
            </a:r>
            <a:endParaRPr lang="pt-BR" sz="1400" dirty="0"/>
          </a:p>
        </p:txBody>
      </p:sp>
      <p:cxnSp>
        <p:nvCxnSpPr>
          <p:cNvPr id="113" name="Conector de Seta Reta 112"/>
          <p:cNvCxnSpPr>
            <a:cxnSpLocks/>
            <a:stCxn id="112" idx="0"/>
          </p:cNvCxnSpPr>
          <p:nvPr/>
        </p:nvCxnSpPr>
        <p:spPr>
          <a:xfrm flipH="1" flipV="1">
            <a:off x="5783234" y="3381309"/>
            <a:ext cx="426465" cy="410639"/>
          </a:xfrm>
          <a:prstGeom prst="straightConnector1">
            <a:avLst/>
          </a:prstGeom>
          <a:ln>
            <a:solidFill>
              <a:srgbClr val="D354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/>
          <p:cNvSpPr/>
          <p:nvPr/>
        </p:nvSpPr>
        <p:spPr>
          <a:xfrm>
            <a:off x="8237185" y="2279475"/>
            <a:ext cx="971550" cy="17145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cxnSp>
        <p:nvCxnSpPr>
          <p:cNvPr id="117" name="Conector de Seta Reta 116"/>
          <p:cNvCxnSpPr>
            <a:cxnSpLocks/>
            <a:stCxn id="116" idx="2"/>
          </p:cNvCxnSpPr>
          <p:nvPr/>
        </p:nvCxnSpPr>
        <p:spPr>
          <a:xfrm flipH="1">
            <a:off x="8351923" y="2450925"/>
            <a:ext cx="371037" cy="323569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123"/>
          <p:cNvSpPr/>
          <p:nvPr/>
        </p:nvSpPr>
        <p:spPr>
          <a:xfrm>
            <a:off x="7279181" y="3857751"/>
            <a:ext cx="971550" cy="212398"/>
          </a:xfrm>
          <a:prstGeom prst="rect">
            <a:avLst/>
          </a:prstGeom>
          <a:solidFill>
            <a:srgbClr val="975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Central Sul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C5DC3EE-ACEB-45B4-A47E-2763471DFBA3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8695528" y="3918505"/>
            <a:ext cx="1095374" cy="238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INEXISTENTE</a:t>
            </a:r>
          </a:p>
        </p:txBody>
      </p:sp>
      <p:cxnSp>
        <p:nvCxnSpPr>
          <p:cNvPr id="134" name="Conector de Seta Reta 133"/>
          <p:cNvCxnSpPr>
            <a:cxnSpLocks/>
            <a:stCxn id="136" idx="2"/>
          </p:cNvCxnSpPr>
          <p:nvPr/>
        </p:nvCxnSpPr>
        <p:spPr>
          <a:xfrm>
            <a:off x="5595343" y="2188112"/>
            <a:ext cx="216419" cy="528665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5109568" y="2016662"/>
            <a:ext cx="971550" cy="17145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5FF22D2-D6CC-42C5-864E-219FE8EEE6B5}"/>
              </a:ext>
            </a:extLst>
          </p:cNvPr>
          <p:cNvSpPr/>
          <p:nvPr/>
        </p:nvSpPr>
        <p:spPr>
          <a:xfrm rot="18822681">
            <a:off x="6194050" y="-78031"/>
            <a:ext cx="599480" cy="615052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5E4820F1-F56A-425B-AA54-F931CE7EF6A9}"/>
              </a:ext>
            </a:extLst>
          </p:cNvPr>
          <p:cNvSpPr/>
          <p:nvPr/>
        </p:nvSpPr>
        <p:spPr>
          <a:xfrm rot="18822681">
            <a:off x="6343333" y="-182998"/>
            <a:ext cx="599480" cy="61505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5FB69A41-8852-4A44-BF3D-C58A57116192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01CDDCC-5CE2-4633-A156-FE23B1970392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com desconto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3ACC82-224A-4159-BD47-BA9DF634F3B3}"/>
              </a:ext>
            </a:extLst>
          </p:cNvPr>
          <p:cNvSpPr/>
          <p:nvPr/>
        </p:nvSpPr>
        <p:spPr>
          <a:xfrm rot="18822681">
            <a:off x="6599571" y="-348603"/>
            <a:ext cx="599480" cy="615052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54B3E28D-F82C-4574-BA2C-CC03D9F64A97}"/>
              </a:ext>
            </a:extLst>
          </p:cNvPr>
          <p:cNvCxnSpPr>
            <a:cxnSpLocks/>
          </p:cNvCxnSpPr>
          <p:nvPr/>
        </p:nvCxnSpPr>
        <p:spPr>
          <a:xfrm>
            <a:off x="7393430" y="2351740"/>
            <a:ext cx="105120" cy="379905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BAA6F1C8-BF9B-4729-9C27-1CD5EB744866}"/>
              </a:ext>
            </a:extLst>
          </p:cNvPr>
          <p:cNvSpPr/>
          <p:nvPr/>
        </p:nvSpPr>
        <p:spPr>
          <a:xfrm>
            <a:off x="6960028" y="2254527"/>
            <a:ext cx="971550" cy="17145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EF52AF09-F488-4E2C-966B-87DCA8ABA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71" y="2746668"/>
            <a:ext cx="8888065" cy="552527"/>
          </a:xfrm>
          <a:prstGeom prst="rect">
            <a:avLst/>
          </a:prstGeom>
        </p:spPr>
      </p:pic>
      <p:sp>
        <p:nvSpPr>
          <p:cNvPr id="77" name="Retângulo 76"/>
          <p:cNvSpPr/>
          <p:nvPr/>
        </p:nvSpPr>
        <p:spPr>
          <a:xfrm>
            <a:off x="9856638" y="3336780"/>
            <a:ext cx="971550" cy="21711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cxnSp>
        <p:nvCxnSpPr>
          <p:cNvPr id="72" name="Conector de Seta Reta 71"/>
          <p:cNvCxnSpPr>
            <a:cxnSpLocks/>
          </p:cNvCxnSpPr>
          <p:nvPr/>
        </p:nvCxnSpPr>
        <p:spPr>
          <a:xfrm flipH="1" flipV="1">
            <a:off x="10192928" y="3006769"/>
            <a:ext cx="149485" cy="321540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cxnSpLocks/>
          </p:cNvCxnSpPr>
          <p:nvPr/>
        </p:nvCxnSpPr>
        <p:spPr>
          <a:xfrm flipH="1" flipV="1">
            <a:off x="8865711" y="3021065"/>
            <a:ext cx="343024" cy="382301"/>
          </a:xfrm>
          <a:prstGeom prst="straightConnector1">
            <a:avLst/>
          </a:prstGeom>
          <a:ln>
            <a:solidFill>
              <a:srgbClr val="E773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1368807" y="3658588"/>
            <a:ext cx="971550" cy="17145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cxnSp>
        <p:nvCxnSpPr>
          <p:cNvPr id="20" name="Conector de Seta Reta 19"/>
          <p:cNvCxnSpPr>
            <a:cxnSpLocks/>
            <a:stCxn id="19" idx="0"/>
          </p:cNvCxnSpPr>
          <p:nvPr/>
        </p:nvCxnSpPr>
        <p:spPr>
          <a:xfrm flipV="1">
            <a:off x="1854582" y="3277511"/>
            <a:ext cx="196444" cy="381077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cxnSpLocks/>
            <a:stCxn id="93" idx="0"/>
          </p:cNvCxnSpPr>
          <p:nvPr/>
        </p:nvCxnSpPr>
        <p:spPr>
          <a:xfrm flipH="1" flipV="1">
            <a:off x="2936501" y="3285436"/>
            <a:ext cx="205100" cy="390381"/>
          </a:xfrm>
          <a:prstGeom prst="straightConnector1">
            <a:avLst/>
          </a:prstGeom>
          <a:ln>
            <a:solidFill>
              <a:srgbClr val="DE6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cxnSpLocks/>
            <a:stCxn id="106" idx="0"/>
          </p:cNvCxnSpPr>
          <p:nvPr/>
        </p:nvCxnSpPr>
        <p:spPr>
          <a:xfrm flipH="1" flipV="1">
            <a:off x="4479876" y="3342033"/>
            <a:ext cx="436814" cy="31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/>
          </p:cNvCxnSpPr>
          <p:nvPr/>
        </p:nvCxnSpPr>
        <p:spPr>
          <a:xfrm flipH="1" flipV="1">
            <a:off x="6179983" y="3272116"/>
            <a:ext cx="250030" cy="271571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>
            <a:cxnSpLocks/>
          </p:cNvCxnSpPr>
          <p:nvPr/>
        </p:nvCxnSpPr>
        <p:spPr>
          <a:xfrm flipH="1" flipV="1">
            <a:off x="6891559" y="3272553"/>
            <a:ext cx="621248" cy="265044"/>
          </a:xfrm>
          <a:prstGeom prst="straightConnector1">
            <a:avLst/>
          </a:prstGeom>
          <a:ln>
            <a:solidFill>
              <a:srgbClr val="037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cxnSpLocks/>
            <a:stCxn id="124" idx="0"/>
          </p:cNvCxnSpPr>
          <p:nvPr/>
        </p:nvCxnSpPr>
        <p:spPr>
          <a:xfrm flipH="1" flipV="1">
            <a:off x="6538284" y="3312721"/>
            <a:ext cx="1226672" cy="545030"/>
          </a:xfrm>
          <a:prstGeom prst="straightConnector1">
            <a:avLst/>
          </a:prstGeom>
          <a:ln>
            <a:solidFill>
              <a:srgbClr val="975C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6179983" y="3502739"/>
            <a:ext cx="971550" cy="212397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cxnSp>
        <p:nvCxnSpPr>
          <p:cNvPr id="130" name="Conector de Seta Reta 129"/>
          <p:cNvCxnSpPr>
            <a:cxnSpLocks/>
          </p:cNvCxnSpPr>
          <p:nvPr/>
        </p:nvCxnSpPr>
        <p:spPr>
          <a:xfrm flipH="1" flipV="1">
            <a:off x="7931578" y="3299195"/>
            <a:ext cx="904113" cy="6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/>
          <p:cNvSpPr/>
          <p:nvPr/>
        </p:nvSpPr>
        <p:spPr>
          <a:xfrm>
            <a:off x="7503867" y="3473334"/>
            <a:ext cx="971550" cy="212398"/>
          </a:xfrm>
          <a:prstGeom prst="rect">
            <a:avLst/>
          </a:prstGeom>
          <a:solidFill>
            <a:srgbClr val="037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7%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451682" y="2336358"/>
            <a:ext cx="896098" cy="206960"/>
          </a:xfrm>
          <a:prstGeom prst="rect">
            <a:avLst/>
          </a:prstGeom>
          <a:solidFill>
            <a:srgbClr val="865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Firestone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870351" y="1921120"/>
            <a:ext cx="971550" cy="159504"/>
          </a:xfrm>
          <a:prstGeom prst="rect">
            <a:avLst/>
          </a:prstGeom>
          <a:solidFill>
            <a:srgbClr val="50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Goodride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151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447317" y="4444498"/>
            <a:ext cx="1677978" cy="685720"/>
          </a:xfrm>
          <a:prstGeom prst="rect">
            <a:avLst/>
          </a:prstGeom>
          <a:solidFill>
            <a:srgbClr val="C02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Critério</a:t>
            </a:r>
          </a:p>
          <a:p>
            <a:pPr algn="ctr"/>
            <a:r>
              <a:rPr lang="pt-BR" dirty="0"/>
              <a:t>(Firestone)</a:t>
            </a:r>
          </a:p>
        </p:txBody>
      </p:sp>
      <p:sp>
        <p:nvSpPr>
          <p:cNvPr id="8" name="Retângulo 7"/>
          <p:cNvSpPr/>
          <p:nvPr/>
        </p:nvSpPr>
        <p:spPr>
          <a:xfrm>
            <a:off x="7363966" y="1815335"/>
            <a:ext cx="1677978" cy="786615"/>
          </a:xfrm>
          <a:prstGeom prst="rect">
            <a:avLst/>
          </a:prstGeom>
          <a:solidFill>
            <a:srgbClr val="8A6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“Quantidade”</a:t>
            </a:r>
          </a:p>
        </p:txBody>
      </p:sp>
      <p:cxnSp>
        <p:nvCxnSpPr>
          <p:cNvPr id="12" name="Conector de Seta Reta 11"/>
          <p:cNvCxnSpPr>
            <a:cxnSpLocks/>
            <a:stCxn id="8" idx="2"/>
          </p:cNvCxnSpPr>
          <p:nvPr/>
        </p:nvCxnSpPr>
        <p:spPr>
          <a:xfrm>
            <a:off x="8202955" y="2601950"/>
            <a:ext cx="0" cy="489311"/>
          </a:xfrm>
          <a:prstGeom prst="straightConnector1">
            <a:avLst/>
          </a:prstGeom>
          <a:ln>
            <a:solidFill>
              <a:srgbClr val="8A6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3DD2014-6F93-43F2-97F1-207465E194D1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20B2DB0-7B72-4626-AC7A-0942C069C4C5}"/>
              </a:ext>
            </a:extLst>
          </p:cNvPr>
          <p:cNvSpPr/>
          <p:nvPr/>
        </p:nvSpPr>
        <p:spPr>
          <a:xfrm rot="18822681">
            <a:off x="6194050" y="-78031"/>
            <a:ext cx="599480" cy="615052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2419917-E826-4641-B090-00A06C5DC048}"/>
              </a:ext>
            </a:extLst>
          </p:cNvPr>
          <p:cNvSpPr/>
          <p:nvPr/>
        </p:nvSpPr>
        <p:spPr>
          <a:xfrm rot="18822681">
            <a:off x="6343333" y="-182998"/>
            <a:ext cx="599480" cy="61505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C9469FF-FBCE-4664-98CF-726F568247E9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27899A8-1B18-4324-8C46-115D899359C7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Quantidade Total de Produtos por Marca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D55C58-AA3B-48E0-8B1C-044BE0AF73DE}"/>
              </a:ext>
            </a:extLst>
          </p:cNvPr>
          <p:cNvSpPr/>
          <p:nvPr/>
        </p:nvSpPr>
        <p:spPr>
          <a:xfrm rot="18822681">
            <a:off x="6599571" y="-348603"/>
            <a:ext cx="599480" cy="615052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7486B5-86AD-4526-BA85-3CB03148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66" y="3187979"/>
            <a:ext cx="5159621" cy="482041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B62E9A8-732E-469A-A19D-F8F708B3114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717418" y="2728099"/>
            <a:ext cx="346954" cy="45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362CB45-C6AD-4AE5-ADFF-CCECA768E868}"/>
              </a:ext>
            </a:extLst>
          </p:cNvPr>
          <p:cNvSpPr/>
          <p:nvPr/>
        </p:nvSpPr>
        <p:spPr>
          <a:xfrm>
            <a:off x="4964943" y="1815335"/>
            <a:ext cx="1504950" cy="91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“Marca”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8044988-5C58-42B3-8EF6-7C5C25E17890}"/>
              </a:ext>
            </a:extLst>
          </p:cNvPr>
          <p:cNvCxnSpPr>
            <a:cxnSpLocks/>
          </p:cNvCxnSpPr>
          <p:nvPr/>
        </p:nvCxnSpPr>
        <p:spPr>
          <a:xfrm flipV="1">
            <a:off x="7238670" y="3795249"/>
            <a:ext cx="0" cy="622060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A24CF8-6F08-46E5-9386-A9D80939CE66}"/>
              </a:ext>
            </a:extLst>
          </p:cNvPr>
          <p:cNvSpPr/>
          <p:nvPr/>
        </p:nvSpPr>
        <p:spPr>
          <a:xfrm>
            <a:off x="-207413" y="-140586"/>
            <a:ext cx="12488020" cy="7070651"/>
          </a:xfrm>
          <a:prstGeom prst="rect">
            <a:avLst/>
          </a:prstGeom>
          <a:solidFill>
            <a:srgbClr val="404040"/>
          </a:solidFill>
          <a:effectLst>
            <a:innerShdw blurRad="977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5BB869-E404-452B-B447-67C948BD7ADF}"/>
              </a:ext>
            </a:extLst>
          </p:cNvPr>
          <p:cNvSpPr txBox="1"/>
          <p:nvPr/>
        </p:nvSpPr>
        <p:spPr>
          <a:xfrm>
            <a:off x="3116362" y="2757334"/>
            <a:ext cx="559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Bodoni MT Black" panose="02070A03080606020203" pitchFamily="18" charset="0"/>
              </a:rPr>
              <a:t>Bolsas e malas</a:t>
            </a:r>
          </a:p>
        </p:txBody>
      </p:sp>
      <p:sp>
        <p:nvSpPr>
          <p:cNvPr id="4" name="Forma em L 3">
            <a:extLst>
              <a:ext uri="{FF2B5EF4-FFF2-40B4-BE49-F238E27FC236}">
                <a16:creationId xmlns:a16="http://schemas.microsoft.com/office/drawing/2014/main" id="{7B0F0352-43A5-485B-8C19-15072B26EDD4}"/>
              </a:ext>
            </a:extLst>
          </p:cNvPr>
          <p:cNvSpPr/>
          <p:nvPr/>
        </p:nvSpPr>
        <p:spPr>
          <a:xfrm>
            <a:off x="-207413" y="218364"/>
            <a:ext cx="6731043" cy="6974006"/>
          </a:xfrm>
          <a:prstGeom prst="corner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8D6399F7-4F1A-4745-B7D0-26042365211D}"/>
              </a:ext>
            </a:extLst>
          </p:cNvPr>
          <p:cNvSpPr/>
          <p:nvPr/>
        </p:nvSpPr>
        <p:spPr>
          <a:xfrm rot="10800000">
            <a:off x="5076867" y="-784260"/>
            <a:ext cx="7203740" cy="6816570"/>
          </a:xfrm>
          <a:prstGeom prst="corner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6A628879-9A9D-4867-B626-5C5A4C86280B}"/>
              </a:ext>
            </a:extLst>
          </p:cNvPr>
          <p:cNvSpPr/>
          <p:nvPr/>
        </p:nvSpPr>
        <p:spPr>
          <a:xfrm rot="10800000">
            <a:off x="5429272" y="-985590"/>
            <a:ext cx="7203740" cy="6816570"/>
          </a:xfrm>
          <a:prstGeom prst="corner">
            <a:avLst/>
          </a:prstGeom>
          <a:solidFill>
            <a:srgbClr val="F8CBAD"/>
          </a:solidFill>
          <a:ln>
            <a:noFill/>
          </a:ln>
          <a:effectLst>
            <a:outerShdw blurRad="508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1CF556BB-4838-486A-8F02-5ED8AB17A5FE}"/>
              </a:ext>
            </a:extLst>
          </p:cNvPr>
          <p:cNvSpPr/>
          <p:nvPr/>
        </p:nvSpPr>
        <p:spPr>
          <a:xfrm rot="10800000">
            <a:off x="6020846" y="-1409783"/>
            <a:ext cx="7203740" cy="6816570"/>
          </a:xfrm>
          <a:prstGeom prst="corner">
            <a:avLst/>
          </a:prstGeom>
          <a:solidFill>
            <a:srgbClr val="F2A36E"/>
          </a:solidFill>
          <a:ln>
            <a:noFill/>
          </a:ln>
          <a:effectLst>
            <a:outerShdw blurRad="50800" dist="431800" dir="8100000" algn="tr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em L 7">
            <a:extLst>
              <a:ext uri="{FF2B5EF4-FFF2-40B4-BE49-F238E27FC236}">
                <a16:creationId xmlns:a16="http://schemas.microsoft.com/office/drawing/2014/main" id="{31B693D2-3C1A-43A6-BF49-D22B29665632}"/>
              </a:ext>
            </a:extLst>
          </p:cNvPr>
          <p:cNvSpPr/>
          <p:nvPr/>
        </p:nvSpPr>
        <p:spPr>
          <a:xfrm>
            <a:off x="-441700" y="479946"/>
            <a:ext cx="6731043" cy="6974006"/>
          </a:xfrm>
          <a:prstGeom prst="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190500" dir="18900000" algn="b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em L 8">
            <a:extLst>
              <a:ext uri="{FF2B5EF4-FFF2-40B4-BE49-F238E27FC236}">
                <a16:creationId xmlns:a16="http://schemas.microsoft.com/office/drawing/2014/main" id="{8E989934-CFD9-48EC-B08A-FC651D980363}"/>
              </a:ext>
            </a:extLst>
          </p:cNvPr>
          <p:cNvSpPr/>
          <p:nvPr/>
        </p:nvSpPr>
        <p:spPr>
          <a:xfrm>
            <a:off x="-928733" y="1027019"/>
            <a:ext cx="6731043" cy="6974006"/>
          </a:xfrm>
          <a:prstGeom prst="corner">
            <a:avLst/>
          </a:prstGeom>
          <a:solidFill>
            <a:srgbClr val="F2A36E"/>
          </a:solidFill>
          <a:ln>
            <a:noFill/>
          </a:ln>
          <a:effectLst>
            <a:outerShdw blurRad="50800" dist="431800" dir="18900000" algn="b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5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94605E-F624-4F83-99EE-DCED0E02A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19" y="3204360"/>
            <a:ext cx="2767562" cy="44927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6E66745-1FCE-4492-B04A-B71DBBD0B108}"/>
              </a:ext>
            </a:extLst>
          </p:cNvPr>
          <p:cNvSpPr/>
          <p:nvPr/>
        </p:nvSpPr>
        <p:spPr>
          <a:xfrm>
            <a:off x="5343525" y="2319183"/>
            <a:ext cx="1504950" cy="515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70BF4EF-A9F0-4FEE-822B-5984E20F6F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834426"/>
            <a:ext cx="184549" cy="25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601064BE-F7DF-4357-93F2-2460BCD94859}"/>
              </a:ext>
            </a:extLst>
          </p:cNvPr>
          <p:cNvSpPr/>
          <p:nvPr/>
        </p:nvSpPr>
        <p:spPr>
          <a:xfrm>
            <a:off x="5736661" y="4075298"/>
            <a:ext cx="1504950" cy="515242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8F3B6D8-31CC-4A69-94E2-91270257FCC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89136" y="3776535"/>
            <a:ext cx="736520" cy="298763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E12A6EBB-0545-4FF4-97C4-BFD3A6F98ACE}"/>
              </a:ext>
            </a:extLst>
          </p:cNvPr>
          <p:cNvSpPr/>
          <p:nvPr/>
        </p:nvSpPr>
        <p:spPr>
          <a:xfrm rot="16200000">
            <a:off x="-479809" y="1078112"/>
            <a:ext cx="1887717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D9D426-B4D5-419A-9529-CF94C4FBF0E3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8E881C-FF37-4490-B048-B06842523728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05910DA-2516-48C3-9327-681D0AE54BAA}"/>
              </a:ext>
            </a:extLst>
          </p:cNvPr>
          <p:cNvSpPr/>
          <p:nvPr/>
        </p:nvSpPr>
        <p:spPr>
          <a:xfrm rot="16200000">
            <a:off x="-816090" y="1010713"/>
            <a:ext cx="2371728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0EDB9DC-C56D-42A4-A82B-F5A45472CD5F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Total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EFCA87-E2C8-45BA-9395-22F27E32CF9F}"/>
              </a:ext>
            </a:extLst>
          </p:cNvPr>
          <p:cNvSpPr/>
          <p:nvPr/>
        </p:nvSpPr>
        <p:spPr>
          <a:xfrm rot="16200000">
            <a:off x="-1212885" y="1011551"/>
            <a:ext cx="2774819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7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C29C2A-7355-4EE9-82B2-44F80441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1" y="3635822"/>
            <a:ext cx="9811277" cy="339220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8BFE6051-0D68-44D9-96FA-FEAA2840AAE4}"/>
              </a:ext>
            </a:extLst>
          </p:cNvPr>
          <p:cNvSpPr/>
          <p:nvPr/>
        </p:nvSpPr>
        <p:spPr>
          <a:xfrm rot="16200000">
            <a:off x="-479809" y="1078112"/>
            <a:ext cx="1887717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" name="Conector de Seta Reta 3"/>
          <p:cNvCxnSpPr>
            <a:stCxn id="7" idx="2"/>
          </p:cNvCxnSpPr>
          <p:nvPr/>
        </p:nvCxnSpPr>
        <p:spPr>
          <a:xfrm>
            <a:off x="1777111" y="3360146"/>
            <a:ext cx="106773" cy="2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1632473" y="4241521"/>
            <a:ext cx="1509311" cy="330507"/>
          </a:xfrm>
          <a:prstGeom prst="rect">
            <a:avLst/>
          </a:prstGeom>
          <a:solidFill>
            <a:srgbClr val="BF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22455" y="3029639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Colcci</a:t>
            </a:r>
            <a:endParaRPr lang="pt-BR" dirty="0"/>
          </a:p>
        </p:txBody>
      </p:sp>
      <p:cxnSp>
        <p:nvCxnSpPr>
          <p:cNvPr id="9" name="Conector de Seta Reta 8"/>
          <p:cNvCxnSpPr>
            <a:cxnSpLocks/>
            <a:stCxn id="6" idx="0"/>
          </p:cNvCxnSpPr>
          <p:nvPr/>
        </p:nvCxnSpPr>
        <p:spPr>
          <a:xfrm flipV="1">
            <a:off x="2387129" y="4015242"/>
            <a:ext cx="353191" cy="226279"/>
          </a:xfrm>
          <a:prstGeom prst="straightConnector1">
            <a:avLst/>
          </a:prstGeom>
          <a:ln>
            <a:solidFill>
              <a:srgbClr val="BF33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118218" y="2631237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Colcci</a:t>
            </a:r>
            <a:endParaRPr lang="pt-BR" dirty="0"/>
          </a:p>
        </p:txBody>
      </p:sp>
      <p:cxnSp>
        <p:nvCxnSpPr>
          <p:cNvPr id="14" name="Conector de Seta Reta 13"/>
          <p:cNvCxnSpPr>
            <a:cxnSpLocks/>
            <a:stCxn id="13" idx="2"/>
          </p:cNvCxnSpPr>
          <p:nvPr/>
        </p:nvCxnSpPr>
        <p:spPr>
          <a:xfrm>
            <a:off x="2872874" y="2961744"/>
            <a:ext cx="394973" cy="7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257101" y="3048530"/>
            <a:ext cx="1509311" cy="330507"/>
          </a:xfrm>
          <a:prstGeom prst="rect">
            <a:avLst/>
          </a:prstGeom>
          <a:solidFill>
            <a:srgbClr val="9B5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Colcci</a:t>
            </a:r>
            <a:endParaRPr lang="pt-BR" dirty="0"/>
          </a:p>
        </p:txBody>
      </p:sp>
      <p:cxnSp>
        <p:nvCxnSpPr>
          <p:cNvPr id="21" name="Conector de Seta Reta 20"/>
          <p:cNvCxnSpPr>
            <a:cxnSpLocks/>
            <a:stCxn id="20" idx="2"/>
          </p:cNvCxnSpPr>
          <p:nvPr/>
        </p:nvCxnSpPr>
        <p:spPr>
          <a:xfrm>
            <a:off x="4011757" y="3379037"/>
            <a:ext cx="41365" cy="295478"/>
          </a:xfrm>
          <a:prstGeom prst="straightConnector1">
            <a:avLst/>
          </a:prstGeom>
          <a:ln>
            <a:solidFill>
              <a:srgbClr val="9B5B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238953" y="4168926"/>
            <a:ext cx="1713771" cy="330507"/>
          </a:xfrm>
          <a:prstGeom prst="rect">
            <a:avLst/>
          </a:prstGeom>
          <a:solidFill>
            <a:srgbClr val="017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Conjunto 4 L. G.</a:t>
            </a:r>
          </a:p>
        </p:txBody>
      </p:sp>
      <p:cxnSp>
        <p:nvCxnSpPr>
          <p:cNvPr id="29" name="Conector de Seta Reta 28"/>
          <p:cNvCxnSpPr>
            <a:cxnSpLocks/>
            <a:stCxn id="28" idx="0"/>
          </p:cNvCxnSpPr>
          <p:nvPr/>
        </p:nvCxnSpPr>
        <p:spPr>
          <a:xfrm flipV="1">
            <a:off x="4095839" y="3971711"/>
            <a:ext cx="258303" cy="197215"/>
          </a:xfrm>
          <a:prstGeom prst="straightConnector1">
            <a:avLst/>
          </a:prstGeom>
          <a:ln>
            <a:solidFill>
              <a:srgbClr val="0176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620909" y="2657558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Colcci</a:t>
            </a:r>
            <a:endParaRPr lang="pt-BR" dirty="0"/>
          </a:p>
        </p:txBody>
      </p:sp>
      <p:cxnSp>
        <p:nvCxnSpPr>
          <p:cNvPr id="32" name="Conector de Seta Reta 31"/>
          <p:cNvCxnSpPr>
            <a:cxnSpLocks/>
            <a:stCxn id="31" idx="2"/>
          </p:cNvCxnSpPr>
          <p:nvPr/>
        </p:nvCxnSpPr>
        <p:spPr>
          <a:xfrm flipH="1">
            <a:off x="5375564" y="2988065"/>
            <a:ext cx="1" cy="60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5137375" y="4208483"/>
            <a:ext cx="1509311" cy="330507"/>
          </a:xfrm>
          <a:prstGeom prst="rect">
            <a:avLst/>
          </a:prstGeom>
          <a:solidFill>
            <a:srgbClr val="BA6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Swissland</a:t>
            </a:r>
            <a:endParaRPr lang="pt-BR" dirty="0"/>
          </a:p>
        </p:txBody>
      </p:sp>
      <p:cxnSp>
        <p:nvCxnSpPr>
          <p:cNvPr id="36" name="Conector de Seta Reta 35"/>
          <p:cNvCxnSpPr>
            <a:cxnSpLocks/>
            <a:stCxn id="34" idx="0"/>
          </p:cNvCxnSpPr>
          <p:nvPr/>
        </p:nvCxnSpPr>
        <p:spPr>
          <a:xfrm flipV="1">
            <a:off x="5892031" y="3963502"/>
            <a:ext cx="39321" cy="244981"/>
          </a:xfrm>
          <a:prstGeom prst="straightConnector1">
            <a:avLst/>
          </a:prstGeom>
          <a:ln>
            <a:solidFill>
              <a:srgbClr val="BA6E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41" idx="2"/>
          </p:cNvCxnSpPr>
          <p:nvPr/>
        </p:nvCxnSpPr>
        <p:spPr>
          <a:xfrm>
            <a:off x="6372136" y="3368465"/>
            <a:ext cx="39347" cy="196361"/>
          </a:xfrm>
          <a:prstGeom prst="straightConnector1">
            <a:avLst/>
          </a:prstGeom>
          <a:ln>
            <a:solidFill>
              <a:srgbClr val="CE56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5617480" y="3037958"/>
            <a:ext cx="1509311" cy="330507"/>
          </a:xfrm>
          <a:prstGeom prst="rect">
            <a:avLst/>
          </a:prstGeom>
          <a:solidFill>
            <a:srgbClr val="CE5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Sem </a:t>
            </a:r>
            <a:r>
              <a:rPr lang="pt-BR" dirty="0" err="1"/>
              <a:t>brind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6831337" y="4269355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Colcci</a:t>
            </a:r>
            <a:endParaRPr lang="pt-BR" dirty="0"/>
          </a:p>
        </p:txBody>
      </p:sp>
      <p:cxnSp>
        <p:nvCxnSpPr>
          <p:cNvPr id="44" name="Conector de Seta Reta 43"/>
          <p:cNvCxnSpPr>
            <a:cxnSpLocks/>
            <a:stCxn id="43" idx="0"/>
          </p:cNvCxnSpPr>
          <p:nvPr/>
        </p:nvCxnSpPr>
        <p:spPr>
          <a:xfrm flipH="1" flipV="1">
            <a:off x="7469241" y="4046038"/>
            <a:ext cx="116752" cy="22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7044290" y="2662750"/>
            <a:ext cx="1509311" cy="330507"/>
          </a:xfrm>
          <a:prstGeom prst="rect">
            <a:avLst/>
          </a:prstGeom>
          <a:solidFill>
            <a:srgbClr val="4C7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Farm</a:t>
            </a:r>
            <a:endParaRPr lang="pt-BR" dirty="0"/>
          </a:p>
        </p:txBody>
      </p:sp>
      <p:cxnSp>
        <p:nvCxnSpPr>
          <p:cNvPr id="47" name="Conector de Seta Reta 46"/>
          <p:cNvCxnSpPr>
            <a:stCxn id="46" idx="2"/>
          </p:cNvCxnSpPr>
          <p:nvPr/>
        </p:nvCxnSpPr>
        <p:spPr>
          <a:xfrm>
            <a:off x="7798946" y="2993257"/>
            <a:ext cx="52950" cy="582100"/>
          </a:xfrm>
          <a:prstGeom prst="straightConnector1">
            <a:avLst/>
          </a:prstGeom>
          <a:ln>
            <a:solidFill>
              <a:srgbClr val="4C7D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7937576" y="3041420"/>
            <a:ext cx="1705806" cy="330507"/>
          </a:xfrm>
          <a:prstGeom prst="rect">
            <a:avLst/>
          </a:prstGeom>
          <a:solidFill>
            <a:srgbClr val="216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Minnie Chaveiro</a:t>
            </a:r>
          </a:p>
        </p:txBody>
      </p:sp>
      <p:cxnSp>
        <p:nvCxnSpPr>
          <p:cNvPr id="52" name="Conector de Seta Reta 51"/>
          <p:cNvCxnSpPr>
            <a:stCxn id="51" idx="2"/>
          </p:cNvCxnSpPr>
          <p:nvPr/>
        </p:nvCxnSpPr>
        <p:spPr>
          <a:xfrm flipH="1">
            <a:off x="8673657" y="3371927"/>
            <a:ext cx="116822" cy="196895"/>
          </a:xfrm>
          <a:prstGeom prst="straightConnector1">
            <a:avLst/>
          </a:prstGeom>
          <a:ln>
            <a:solidFill>
              <a:srgbClr val="2164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8642277" y="4279533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Colcci</a:t>
            </a:r>
            <a:endParaRPr lang="pt-BR" dirty="0"/>
          </a:p>
        </p:txBody>
      </p:sp>
      <p:cxnSp>
        <p:nvCxnSpPr>
          <p:cNvPr id="55" name="Conector de Seta Reta 54"/>
          <p:cNvCxnSpPr>
            <a:stCxn id="54" idx="0"/>
          </p:cNvCxnSpPr>
          <p:nvPr/>
        </p:nvCxnSpPr>
        <p:spPr>
          <a:xfrm flipH="1" flipV="1">
            <a:off x="9319276" y="4009771"/>
            <a:ext cx="77657" cy="26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8995131" y="2608701"/>
            <a:ext cx="1509311" cy="330507"/>
          </a:xfrm>
          <a:prstGeom prst="rect">
            <a:avLst/>
          </a:prstGeom>
          <a:solidFill>
            <a:srgbClr val="BA2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Kat</a:t>
            </a:r>
            <a:endParaRPr lang="pt-BR" dirty="0"/>
          </a:p>
        </p:txBody>
      </p:sp>
      <p:cxnSp>
        <p:nvCxnSpPr>
          <p:cNvPr id="60" name="Conector de Seta Reta 59"/>
          <p:cNvCxnSpPr>
            <a:stCxn id="57" idx="2"/>
          </p:cNvCxnSpPr>
          <p:nvPr/>
        </p:nvCxnSpPr>
        <p:spPr>
          <a:xfrm>
            <a:off x="9749787" y="2939208"/>
            <a:ext cx="88727" cy="580222"/>
          </a:xfrm>
          <a:prstGeom prst="straightConnector1">
            <a:avLst/>
          </a:prstGeom>
          <a:ln>
            <a:solidFill>
              <a:srgbClr val="BA26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9944919" y="3009837"/>
            <a:ext cx="1898507" cy="330507"/>
          </a:xfrm>
          <a:prstGeom prst="rect">
            <a:avLst/>
          </a:prstGeom>
          <a:solidFill>
            <a:srgbClr val="764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Fone de ouvido .B</a:t>
            </a:r>
          </a:p>
        </p:txBody>
      </p:sp>
      <p:cxnSp>
        <p:nvCxnSpPr>
          <p:cNvPr id="63" name="Conector de Seta Reta 62"/>
          <p:cNvCxnSpPr>
            <a:stCxn id="62" idx="2"/>
          </p:cNvCxnSpPr>
          <p:nvPr/>
        </p:nvCxnSpPr>
        <p:spPr>
          <a:xfrm flipH="1">
            <a:off x="10530537" y="3340344"/>
            <a:ext cx="363636" cy="224482"/>
          </a:xfrm>
          <a:prstGeom prst="straightConnector1">
            <a:avLst/>
          </a:prstGeom>
          <a:ln>
            <a:solidFill>
              <a:srgbClr val="764F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E43F66F5-930A-4919-8CFC-54803C04B860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E85E85-F0FC-4B02-8AB3-CBD15EB68AA7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1A84F3C-3F81-4374-B7E8-F3D40A66B8DE}"/>
              </a:ext>
            </a:extLst>
          </p:cNvPr>
          <p:cNvSpPr/>
          <p:nvPr/>
        </p:nvSpPr>
        <p:spPr>
          <a:xfrm rot="16200000">
            <a:off x="-816090" y="1010713"/>
            <a:ext cx="2371728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E826018-95A0-4362-B156-EAFB5B99E4A7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Brinde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0789A5-6154-493C-9169-18D16EAA6FC5}"/>
              </a:ext>
            </a:extLst>
          </p:cNvPr>
          <p:cNvSpPr/>
          <p:nvPr/>
        </p:nvSpPr>
        <p:spPr>
          <a:xfrm rot="16200000">
            <a:off x="-1212885" y="1011551"/>
            <a:ext cx="2774819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2242F01A-5FC6-43B3-8330-A3AE0CE227EA}"/>
              </a:ext>
            </a:extLst>
          </p:cNvPr>
          <p:cNvSpPr/>
          <p:nvPr/>
        </p:nvSpPr>
        <p:spPr>
          <a:xfrm rot="16200000">
            <a:off x="-479809" y="1078112"/>
            <a:ext cx="1887717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21" y="3279721"/>
            <a:ext cx="5413674" cy="38669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478272" y="2594210"/>
            <a:ext cx="1509311" cy="3305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ano</a:t>
            </a:r>
          </a:p>
        </p:txBody>
      </p:sp>
      <p:cxnSp>
        <p:nvCxnSpPr>
          <p:cNvPr id="6" name="Conector de Seta Reta 5"/>
          <p:cNvCxnSpPr>
            <a:stCxn id="9" idx="0"/>
          </p:cNvCxnSpPr>
          <p:nvPr/>
        </p:nvCxnSpPr>
        <p:spPr>
          <a:xfrm flipV="1">
            <a:off x="4637877" y="3666414"/>
            <a:ext cx="349706" cy="26611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3" idx="2"/>
          </p:cNvCxnSpPr>
          <p:nvPr/>
        </p:nvCxnSpPr>
        <p:spPr>
          <a:xfrm>
            <a:off x="4232928" y="2924717"/>
            <a:ext cx="269403" cy="355003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883221" y="3932524"/>
            <a:ext cx="1509311" cy="3305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mês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249083" y="2594210"/>
            <a:ext cx="1509311" cy="5218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Dia de </a:t>
            </a:r>
          </a:p>
          <a:p>
            <a:pPr algn="ctr"/>
            <a:r>
              <a:rPr lang="pt-BR" dirty="0"/>
              <a:t>1 a 25</a:t>
            </a:r>
          </a:p>
        </p:txBody>
      </p:sp>
      <p:sp>
        <p:nvSpPr>
          <p:cNvPr id="14" name="Chave Direita 13"/>
          <p:cNvSpPr/>
          <p:nvPr/>
        </p:nvSpPr>
        <p:spPr>
          <a:xfrm rot="16200000">
            <a:off x="7846985" y="2934288"/>
            <a:ext cx="313508" cy="609600"/>
          </a:xfrm>
          <a:prstGeom prst="rightBrac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9BB72E-E5D0-4609-8E00-51F2687F3EDC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7D24F3F-4004-4993-8F71-B73B358A2625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3F8A9D-1AFC-4971-945B-ADD8A04991B8}"/>
              </a:ext>
            </a:extLst>
          </p:cNvPr>
          <p:cNvSpPr/>
          <p:nvPr/>
        </p:nvSpPr>
        <p:spPr>
          <a:xfrm rot="16200000">
            <a:off x="-816090" y="1010713"/>
            <a:ext cx="2371728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2CBD6D-BB8A-4816-A332-090BC2157D61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6D34BD9-6342-4075-A230-638C8E00A70C}"/>
              </a:ext>
            </a:extLst>
          </p:cNvPr>
          <p:cNvSpPr/>
          <p:nvPr/>
        </p:nvSpPr>
        <p:spPr>
          <a:xfrm rot="16200000">
            <a:off x="-1212885" y="1011551"/>
            <a:ext cx="2774819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DD12A8-5B80-42FD-88AA-441E1877F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90" y="2980267"/>
            <a:ext cx="9026420" cy="448733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E743D48-8EE0-4833-AD8A-605C71602F2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673645" y="2750546"/>
            <a:ext cx="0" cy="17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8E311D5-9C01-4F5F-AFAA-475B3133CC6D}"/>
              </a:ext>
            </a:extLst>
          </p:cNvPr>
          <p:cNvSpPr/>
          <p:nvPr/>
        </p:nvSpPr>
        <p:spPr>
          <a:xfrm>
            <a:off x="3631237" y="3686357"/>
            <a:ext cx="1509311" cy="330507"/>
          </a:xfrm>
          <a:prstGeom prst="rect">
            <a:avLst/>
          </a:prstGeom>
          <a:solidFill>
            <a:srgbClr val="BF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F9E3EB6-80CA-4DCE-8F52-49FEF534F12C}"/>
              </a:ext>
            </a:extLst>
          </p:cNvPr>
          <p:cNvSpPr/>
          <p:nvPr/>
        </p:nvSpPr>
        <p:spPr>
          <a:xfrm>
            <a:off x="2918989" y="2420039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</a:t>
            </a:r>
            <a:r>
              <a:rPr lang="pt-BR" dirty="0" err="1"/>
              <a:t>Unitario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1FC8D1D-DE0E-45DA-817C-481D276647F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85893" y="3460078"/>
            <a:ext cx="353191" cy="226279"/>
          </a:xfrm>
          <a:prstGeom prst="straightConnector1">
            <a:avLst/>
          </a:prstGeom>
          <a:ln>
            <a:solidFill>
              <a:srgbClr val="BF33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A91F682-24B0-419A-B328-2EF48F5F9DC6}"/>
              </a:ext>
            </a:extLst>
          </p:cNvPr>
          <p:cNvSpPr/>
          <p:nvPr/>
        </p:nvSpPr>
        <p:spPr>
          <a:xfrm>
            <a:off x="5061107" y="2446839"/>
            <a:ext cx="1509311" cy="330507"/>
          </a:xfrm>
          <a:prstGeom prst="rect">
            <a:avLst/>
          </a:prstGeom>
          <a:solidFill>
            <a:srgbClr val="9B5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08/06/2016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7D67825-C67B-467E-B7E0-762014986C5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815763" y="2777346"/>
            <a:ext cx="41365" cy="295478"/>
          </a:xfrm>
          <a:prstGeom prst="straightConnector1">
            <a:avLst/>
          </a:prstGeom>
          <a:ln>
            <a:solidFill>
              <a:srgbClr val="9B5B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B2FBA213-8F76-4BAF-B02B-38BD567DDBC7}"/>
              </a:ext>
            </a:extLst>
          </p:cNvPr>
          <p:cNvSpPr/>
          <p:nvPr/>
        </p:nvSpPr>
        <p:spPr>
          <a:xfrm>
            <a:off x="5391510" y="3622250"/>
            <a:ext cx="1713771" cy="330507"/>
          </a:xfrm>
          <a:prstGeom prst="rect">
            <a:avLst/>
          </a:prstGeom>
          <a:solidFill>
            <a:srgbClr val="017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10%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8C66A88-E888-4B44-8A7F-903B82B6456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248396" y="3425035"/>
            <a:ext cx="258303" cy="197215"/>
          </a:xfrm>
          <a:prstGeom prst="straightConnector1">
            <a:avLst/>
          </a:prstGeom>
          <a:ln>
            <a:solidFill>
              <a:srgbClr val="0176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97CD646C-D2B7-4410-A43B-E9DBA452FC0D}"/>
              </a:ext>
            </a:extLst>
          </p:cNvPr>
          <p:cNvSpPr/>
          <p:nvPr/>
        </p:nvSpPr>
        <p:spPr>
          <a:xfrm>
            <a:off x="8940824" y="2053150"/>
            <a:ext cx="1509311" cy="330507"/>
          </a:xfrm>
          <a:prstGeom prst="rect">
            <a:avLst/>
          </a:prstGeom>
          <a:solidFill>
            <a:srgbClr val="4C7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3%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1ADBF41-3ECA-4999-8F06-729F2045305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695480" y="2383657"/>
            <a:ext cx="52950" cy="582100"/>
          </a:xfrm>
          <a:prstGeom prst="straightConnector1">
            <a:avLst/>
          </a:prstGeom>
          <a:ln>
            <a:solidFill>
              <a:srgbClr val="4C7D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5CF525F-BA30-4256-8B9A-0BAB06533813}"/>
              </a:ext>
            </a:extLst>
          </p:cNvPr>
          <p:cNvSpPr/>
          <p:nvPr/>
        </p:nvSpPr>
        <p:spPr>
          <a:xfrm>
            <a:off x="8326869" y="3719026"/>
            <a:ext cx="1227909" cy="330507"/>
          </a:xfrm>
          <a:prstGeom prst="rect">
            <a:avLst/>
          </a:prstGeom>
          <a:solidFill>
            <a:srgbClr val="D77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30%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F280351-2305-4434-9147-D799293735E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940824" y="3454959"/>
            <a:ext cx="143305" cy="264067"/>
          </a:xfrm>
          <a:prstGeom prst="straightConnector1">
            <a:avLst/>
          </a:prstGeom>
          <a:ln>
            <a:solidFill>
              <a:srgbClr val="D77A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B8B334E-7AB8-4A7B-8009-C397DCFAA0D9}"/>
              </a:ext>
            </a:extLst>
          </p:cNvPr>
          <p:cNvSpPr/>
          <p:nvPr/>
        </p:nvSpPr>
        <p:spPr>
          <a:xfrm>
            <a:off x="1265040" y="3884279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</a:t>
            </a:r>
            <a:r>
              <a:rPr lang="pt-BR" dirty="0" err="1"/>
              <a:t>Unitario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AB05E83-D1DE-4C26-8987-9CFB034CF909}"/>
              </a:ext>
            </a:extLst>
          </p:cNvPr>
          <p:cNvCxnSpPr>
            <a:cxnSpLocks/>
          </p:cNvCxnSpPr>
          <p:nvPr/>
        </p:nvCxnSpPr>
        <p:spPr>
          <a:xfrm flipV="1">
            <a:off x="1784545" y="3534435"/>
            <a:ext cx="235150" cy="38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FBB755E8-060C-4BE4-B5E5-58517D08F83F}"/>
              </a:ext>
            </a:extLst>
          </p:cNvPr>
          <p:cNvSpPr/>
          <p:nvPr/>
        </p:nvSpPr>
        <p:spPr>
          <a:xfrm>
            <a:off x="7054185" y="2291056"/>
            <a:ext cx="1509311" cy="330507"/>
          </a:xfrm>
          <a:prstGeom prst="rect">
            <a:avLst/>
          </a:prstGeom>
          <a:solidFill>
            <a:srgbClr val="BF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0EB86AD-C1EC-4FEF-B97F-131DA03371D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76303" y="2621563"/>
            <a:ext cx="32538" cy="253269"/>
          </a:xfrm>
          <a:prstGeom prst="straightConnector1">
            <a:avLst/>
          </a:prstGeom>
          <a:ln>
            <a:solidFill>
              <a:srgbClr val="BF33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E8E39A40-5EB3-475B-9442-EA6EC3DEDA01}"/>
              </a:ext>
            </a:extLst>
          </p:cNvPr>
          <p:cNvSpPr/>
          <p:nvPr/>
        </p:nvSpPr>
        <p:spPr>
          <a:xfrm>
            <a:off x="6752090" y="4148346"/>
            <a:ext cx="1509311" cy="330507"/>
          </a:xfrm>
          <a:prstGeom prst="rect">
            <a:avLst/>
          </a:prstGeom>
          <a:solidFill>
            <a:srgbClr val="BA6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19/06/2016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275CB1E-B482-4D56-869E-AFD094CABBF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506746" y="3534435"/>
            <a:ext cx="820123" cy="613911"/>
          </a:xfrm>
          <a:prstGeom prst="straightConnector1">
            <a:avLst/>
          </a:prstGeom>
          <a:ln>
            <a:solidFill>
              <a:srgbClr val="BA6E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368B779D-6790-459B-840C-68726A33A2CC}"/>
              </a:ext>
            </a:extLst>
          </p:cNvPr>
          <p:cNvSpPr/>
          <p:nvPr/>
        </p:nvSpPr>
        <p:spPr>
          <a:xfrm rot="16200000">
            <a:off x="-479809" y="1078112"/>
            <a:ext cx="1887717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30B3F8C-1DCC-42C9-AE2A-868E75CEAAE2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FA5AF54-DE21-4195-BA9D-92188E9D1A72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CC6C895-630E-477C-B0B5-4AD37958F39E}"/>
              </a:ext>
            </a:extLst>
          </p:cNvPr>
          <p:cNvSpPr/>
          <p:nvPr/>
        </p:nvSpPr>
        <p:spPr>
          <a:xfrm rot="16200000">
            <a:off x="-816090" y="1010713"/>
            <a:ext cx="2371728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50E260C-588D-48BD-8648-646496118ADE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Promoção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47940CC-D91F-437E-AFFB-F933357D1583}"/>
              </a:ext>
            </a:extLst>
          </p:cNvPr>
          <p:cNvSpPr/>
          <p:nvPr/>
        </p:nvSpPr>
        <p:spPr>
          <a:xfrm rot="16200000">
            <a:off x="-1212885" y="1011551"/>
            <a:ext cx="2774819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0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FF609F-54E1-4A2B-8750-32BD7B57C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15" y="3222883"/>
            <a:ext cx="7585970" cy="412234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D94E944-BA0B-4F35-BD27-673165653852}"/>
              </a:ext>
            </a:extLst>
          </p:cNvPr>
          <p:cNvCxnSpPr>
            <a:stCxn id="6" idx="2"/>
          </p:cNvCxnSpPr>
          <p:nvPr/>
        </p:nvCxnSpPr>
        <p:spPr>
          <a:xfrm>
            <a:off x="2740320" y="2892376"/>
            <a:ext cx="106773" cy="2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CE6C3259-A645-4BDF-85EE-776417EACC32}"/>
              </a:ext>
            </a:extLst>
          </p:cNvPr>
          <p:cNvSpPr/>
          <p:nvPr/>
        </p:nvSpPr>
        <p:spPr>
          <a:xfrm>
            <a:off x="2303015" y="3965624"/>
            <a:ext cx="1509311" cy="330507"/>
          </a:xfrm>
          <a:prstGeom prst="rect">
            <a:avLst/>
          </a:prstGeom>
          <a:solidFill>
            <a:srgbClr val="BF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0815D69-0990-4306-8A81-3293D03EAB57}"/>
              </a:ext>
            </a:extLst>
          </p:cNvPr>
          <p:cNvSpPr/>
          <p:nvPr/>
        </p:nvSpPr>
        <p:spPr>
          <a:xfrm>
            <a:off x="1985664" y="2561869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3C3B186-38BC-40CA-B0BE-9A9270BDE0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57671" y="3739345"/>
            <a:ext cx="353191" cy="226279"/>
          </a:xfrm>
          <a:prstGeom prst="straightConnector1">
            <a:avLst/>
          </a:prstGeom>
          <a:ln>
            <a:solidFill>
              <a:srgbClr val="BF33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B02C4C7-90A7-4F64-BF80-8F4FFB7BD7F6}"/>
              </a:ext>
            </a:extLst>
          </p:cNvPr>
          <p:cNvCxnSpPr>
            <a:stCxn id="9" idx="2"/>
          </p:cNvCxnSpPr>
          <p:nvPr/>
        </p:nvCxnSpPr>
        <p:spPr>
          <a:xfrm>
            <a:off x="6364053" y="2892376"/>
            <a:ext cx="106773" cy="2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CF51DB2-68FB-4371-895F-C690C794DEDA}"/>
              </a:ext>
            </a:extLst>
          </p:cNvPr>
          <p:cNvSpPr/>
          <p:nvPr/>
        </p:nvSpPr>
        <p:spPr>
          <a:xfrm>
            <a:off x="5609397" y="2561869"/>
            <a:ext cx="1509311" cy="33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E1FAC0-6EEF-47A6-8A4F-9EA6918108C0}"/>
              </a:ext>
            </a:extLst>
          </p:cNvPr>
          <p:cNvSpPr/>
          <p:nvPr/>
        </p:nvSpPr>
        <p:spPr>
          <a:xfrm>
            <a:off x="6096000" y="3965624"/>
            <a:ext cx="1509311" cy="330507"/>
          </a:xfrm>
          <a:prstGeom prst="rect">
            <a:avLst/>
          </a:prstGeom>
          <a:solidFill>
            <a:srgbClr val="BF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D3AE8FE-C2A1-41CF-AE25-AA614E151EE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850656" y="3687231"/>
            <a:ext cx="0" cy="278393"/>
          </a:xfrm>
          <a:prstGeom prst="straightConnector1">
            <a:avLst/>
          </a:prstGeom>
          <a:ln>
            <a:solidFill>
              <a:srgbClr val="BF33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14D3D52-236C-4395-BA62-FCEB7B9C7161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7225482" y="2409469"/>
            <a:ext cx="1000714" cy="813414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EAE53D-5085-4C52-BC8B-246251F907D7}"/>
              </a:ext>
            </a:extLst>
          </p:cNvPr>
          <p:cNvSpPr/>
          <p:nvPr/>
        </p:nvSpPr>
        <p:spPr>
          <a:xfrm>
            <a:off x="7473721" y="2409469"/>
            <a:ext cx="150495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Espaço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66A003-4EA4-4E0B-AA7D-CE36706C7BC7}"/>
              </a:ext>
            </a:extLst>
          </p:cNvPr>
          <p:cNvSpPr/>
          <p:nvPr/>
        </p:nvSpPr>
        <p:spPr>
          <a:xfrm>
            <a:off x="3722758" y="1947334"/>
            <a:ext cx="1509311" cy="614536"/>
          </a:xfrm>
          <a:prstGeom prst="rect">
            <a:avLst/>
          </a:prstGeom>
          <a:solidFill>
            <a:srgbClr val="9B5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 Liquidado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359288C-65CF-4E33-BA24-FAE59F96761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09593" y="2561870"/>
            <a:ext cx="467821" cy="550842"/>
          </a:xfrm>
          <a:prstGeom prst="straightConnector1">
            <a:avLst/>
          </a:prstGeom>
          <a:ln>
            <a:solidFill>
              <a:srgbClr val="9B5B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722398-8282-4045-AB09-6CB7B6B59A3F}"/>
              </a:ext>
            </a:extLst>
          </p:cNvPr>
          <p:cNvSpPr/>
          <p:nvPr/>
        </p:nvSpPr>
        <p:spPr>
          <a:xfrm rot="16200000">
            <a:off x="-479809" y="1078112"/>
            <a:ext cx="1887717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EE5464A-3159-4F32-B54D-BE1ED4A39B77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2B0188-C975-43A8-A87E-85BB4D4A220D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479B2F5-9115-46E3-BDA6-CBC26C3B91A7}"/>
              </a:ext>
            </a:extLst>
          </p:cNvPr>
          <p:cNvSpPr/>
          <p:nvPr/>
        </p:nvSpPr>
        <p:spPr>
          <a:xfrm rot="16200000">
            <a:off x="-816090" y="1010713"/>
            <a:ext cx="2371728" cy="350305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4BAB6B1-2183-4133-8305-1AC9916B895B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Estoque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1F271A6-4891-4960-B283-D67DC1941865}"/>
              </a:ext>
            </a:extLst>
          </p:cNvPr>
          <p:cNvSpPr/>
          <p:nvPr/>
        </p:nvSpPr>
        <p:spPr>
          <a:xfrm rot="16200000">
            <a:off x="-1212885" y="1011551"/>
            <a:ext cx="2774819" cy="390497"/>
          </a:xfrm>
          <a:prstGeom prst="rect">
            <a:avLst/>
          </a:prstGeom>
          <a:solidFill>
            <a:srgbClr val="F2A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ve Direita 13"/>
          <p:cNvSpPr/>
          <p:nvPr/>
        </p:nvSpPr>
        <p:spPr>
          <a:xfrm rot="16200000">
            <a:off x="7782199" y="2549249"/>
            <a:ext cx="316978" cy="836971"/>
          </a:xfrm>
          <a:prstGeom prst="rightBrace">
            <a:avLst>
              <a:gd name="adj1" fmla="val 8333"/>
              <a:gd name="adj2" fmla="val 487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199582" y="2081006"/>
            <a:ext cx="1482213" cy="640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Números Aleatórios </a:t>
            </a:r>
          </a:p>
          <a:p>
            <a:pPr algn="ctr"/>
            <a:r>
              <a:rPr lang="pt-BR" sz="1200" dirty="0"/>
              <a:t>Entre</a:t>
            </a:r>
          </a:p>
          <a:p>
            <a:pPr algn="ctr"/>
            <a:r>
              <a:rPr lang="pt-BR" sz="1200" dirty="0"/>
              <a:t>100 ate 200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63CA8C-3E7A-4ABC-AE70-3BE649A2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34" y="3207958"/>
            <a:ext cx="5397131" cy="442086"/>
          </a:xfrm>
          <a:prstGeom prst="rect">
            <a:avLst/>
          </a:prstGeom>
        </p:spPr>
      </p:pic>
      <p:sp>
        <p:nvSpPr>
          <p:cNvPr id="8" name="Lua 7">
            <a:extLst>
              <a:ext uri="{FF2B5EF4-FFF2-40B4-BE49-F238E27FC236}">
                <a16:creationId xmlns:a16="http://schemas.microsoft.com/office/drawing/2014/main" id="{AEC7B212-AF2E-4651-8C8D-B6CC3B885259}"/>
              </a:ext>
            </a:extLst>
          </p:cNvPr>
          <p:cNvSpPr/>
          <p:nvPr/>
        </p:nvSpPr>
        <p:spPr>
          <a:xfrm rot="5400000">
            <a:off x="3063347" y="-9134687"/>
            <a:ext cx="6077906" cy="19414390"/>
          </a:xfrm>
          <a:prstGeom prst="moon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Lua 12">
            <a:extLst>
              <a:ext uri="{FF2B5EF4-FFF2-40B4-BE49-F238E27FC236}">
                <a16:creationId xmlns:a16="http://schemas.microsoft.com/office/drawing/2014/main" id="{A837CFDA-17B3-42D9-9866-4D2E6312CF7B}"/>
              </a:ext>
            </a:extLst>
          </p:cNvPr>
          <p:cNvSpPr/>
          <p:nvPr/>
        </p:nvSpPr>
        <p:spPr>
          <a:xfrm rot="5400000">
            <a:off x="2989498" y="-8540063"/>
            <a:ext cx="6077906" cy="17254668"/>
          </a:xfrm>
          <a:prstGeom prst="moon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ua 15">
            <a:extLst>
              <a:ext uri="{FF2B5EF4-FFF2-40B4-BE49-F238E27FC236}">
                <a16:creationId xmlns:a16="http://schemas.microsoft.com/office/drawing/2014/main" id="{72364884-C798-4F49-A38B-11DC18F87E6A}"/>
              </a:ext>
            </a:extLst>
          </p:cNvPr>
          <p:cNvSpPr/>
          <p:nvPr/>
        </p:nvSpPr>
        <p:spPr>
          <a:xfrm rot="5400000">
            <a:off x="2921949" y="-8977090"/>
            <a:ext cx="6077906" cy="17254668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Lua 16">
            <a:extLst>
              <a:ext uri="{FF2B5EF4-FFF2-40B4-BE49-F238E27FC236}">
                <a16:creationId xmlns:a16="http://schemas.microsoft.com/office/drawing/2014/main" id="{21A32DEB-D46E-4347-85A8-B492095E904D}"/>
              </a:ext>
            </a:extLst>
          </p:cNvPr>
          <p:cNvSpPr/>
          <p:nvPr/>
        </p:nvSpPr>
        <p:spPr>
          <a:xfrm rot="16200000">
            <a:off x="2989497" y="-2704569"/>
            <a:ext cx="6077906" cy="19183040"/>
          </a:xfrm>
          <a:prstGeom prst="moon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Lua 10">
            <a:extLst>
              <a:ext uri="{FF2B5EF4-FFF2-40B4-BE49-F238E27FC236}">
                <a16:creationId xmlns:a16="http://schemas.microsoft.com/office/drawing/2014/main" id="{737D8809-F08D-40FB-A6FD-148CE4770F70}"/>
              </a:ext>
            </a:extLst>
          </p:cNvPr>
          <p:cNvSpPr/>
          <p:nvPr/>
        </p:nvSpPr>
        <p:spPr>
          <a:xfrm rot="16200000">
            <a:off x="2989498" y="-1316486"/>
            <a:ext cx="6077906" cy="17254668"/>
          </a:xfrm>
          <a:prstGeom prst="moon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cvcv</a:t>
            </a:r>
            <a:endParaRPr lang="pt-BR" dirty="0"/>
          </a:p>
        </p:txBody>
      </p:sp>
      <p:sp>
        <p:nvSpPr>
          <p:cNvPr id="19" name="Lua 18">
            <a:extLst>
              <a:ext uri="{FF2B5EF4-FFF2-40B4-BE49-F238E27FC236}">
                <a16:creationId xmlns:a16="http://schemas.microsoft.com/office/drawing/2014/main" id="{6826DEC1-26FA-4CD7-A71B-9C5AEB9728D6}"/>
              </a:ext>
            </a:extLst>
          </p:cNvPr>
          <p:cNvSpPr/>
          <p:nvPr/>
        </p:nvSpPr>
        <p:spPr>
          <a:xfrm rot="16200000">
            <a:off x="2865987" y="-892591"/>
            <a:ext cx="6077906" cy="17254668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09BC4C3-1C0D-4588-8624-A6C4E890D47A}"/>
              </a:ext>
            </a:extLst>
          </p:cNvPr>
          <p:cNvSpPr/>
          <p:nvPr/>
        </p:nvSpPr>
        <p:spPr>
          <a:xfrm>
            <a:off x="2021305" y="6198533"/>
            <a:ext cx="7615989" cy="39049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Gerador de Números para as Formulas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8880637-A8F0-4314-AC2A-F9BD8D10F1A3}"/>
              </a:ext>
            </a:extLst>
          </p:cNvPr>
          <p:cNvSpPr/>
          <p:nvPr/>
        </p:nvSpPr>
        <p:spPr>
          <a:xfrm>
            <a:off x="1804737" y="6200996"/>
            <a:ext cx="433136" cy="44429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60B5AD2-C534-4E03-B3DA-B2DB2B730C7D}"/>
              </a:ext>
            </a:extLst>
          </p:cNvPr>
          <p:cNvSpPr/>
          <p:nvPr/>
        </p:nvSpPr>
        <p:spPr>
          <a:xfrm>
            <a:off x="9420726" y="6198533"/>
            <a:ext cx="433136" cy="44429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1661514-6DAE-476F-B513-68585740CA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1270000" dist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Lua 14">
            <a:extLst>
              <a:ext uri="{FF2B5EF4-FFF2-40B4-BE49-F238E27FC236}">
                <a16:creationId xmlns:a16="http://schemas.microsoft.com/office/drawing/2014/main" id="{EC06E0DF-C79C-4A9D-A01D-B98A34B91A26}"/>
              </a:ext>
            </a:extLst>
          </p:cNvPr>
          <p:cNvSpPr/>
          <p:nvPr/>
        </p:nvSpPr>
        <p:spPr>
          <a:xfrm rot="12974077">
            <a:off x="-4781606" y="-5756131"/>
            <a:ext cx="9064972" cy="15330242"/>
          </a:xfrm>
          <a:prstGeom prst="mo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ua 15">
            <a:extLst>
              <a:ext uri="{FF2B5EF4-FFF2-40B4-BE49-F238E27FC236}">
                <a16:creationId xmlns:a16="http://schemas.microsoft.com/office/drawing/2014/main" id="{74B08842-5BBF-4068-8E54-AAD73549085E}"/>
              </a:ext>
            </a:extLst>
          </p:cNvPr>
          <p:cNvSpPr/>
          <p:nvPr/>
        </p:nvSpPr>
        <p:spPr>
          <a:xfrm rot="11804931">
            <a:off x="-4613552" y="-6928852"/>
            <a:ext cx="8728867" cy="15330242"/>
          </a:xfrm>
          <a:prstGeom prst="moon">
            <a:avLst/>
          </a:prstGeom>
          <a:solidFill>
            <a:srgbClr val="649A40"/>
          </a:solidFill>
          <a:ln>
            <a:noFill/>
          </a:ln>
          <a:effectLst>
            <a:outerShdw blurRad="50800" dist="3048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ua 16">
            <a:extLst>
              <a:ext uri="{FF2B5EF4-FFF2-40B4-BE49-F238E27FC236}">
                <a16:creationId xmlns:a16="http://schemas.microsoft.com/office/drawing/2014/main" id="{D6B1E0F8-0B6D-4462-9775-F9499970779F}"/>
              </a:ext>
            </a:extLst>
          </p:cNvPr>
          <p:cNvSpPr/>
          <p:nvPr/>
        </p:nvSpPr>
        <p:spPr>
          <a:xfrm rot="12162293">
            <a:off x="-5918080" y="-7533956"/>
            <a:ext cx="9122568" cy="15330242"/>
          </a:xfrm>
          <a:prstGeom prst="moon">
            <a:avLst/>
          </a:prstGeom>
          <a:solidFill>
            <a:srgbClr val="548235"/>
          </a:solidFill>
          <a:ln>
            <a:noFill/>
          </a:ln>
          <a:effectLst>
            <a:outerShdw blurRad="50800" dist="5969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Lua 17">
            <a:extLst>
              <a:ext uri="{FF2B5EF4-FFF2-40B4-BE49-F238E27FC236}">
                <a16:creationId xmlns:a16="http://schemas.microsoft.com/office/drawing/2014/main" id="{C642D43A-5936-49C5-BA49-C7E2F2BE7061}"/>
              </a:ext>
            </a:extLst>
          </p:cNvPr>
          <p:cNvSpPr/>
          <p:nvPr/>
        </p:nvSpPr>
        <p:spPr>
          <a:xfrm rot="2458681">
            <a:off x="7179225" y="-2837000"/>
            <a:ext cx="9064972" cy="16032414"/>
          </a:xfrm>
          <a:prstGeom prst="mo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Lua 18">
            <a:extLst>
              <a:ext uri="{FF2B5EF4-FFF2-40B4-BE49-F238E27FC236}">
                <a16:creationId xmlns:a16="http://schemas.microsoft.com/office/drawing/2014/main" id="{E9C371F6-92ED-4E36-87DB-A8A6A6AC3869}"/>
              </a:ext>
            </a:extLst>
          </p:cNvPr>
          <p:cNvSpPr/>
          <p:nvPr/>
        </p:nvSpPr>
        <p:spPr>
          <a:xfrm rot="2458681">
            <a:off x="7659514" y="-2674573"/>
            <a:ext cx="9064972" cy="16240373"/>
          </a:xfrm>
          <a:prstGeom prst="moon">
            <a:avLst/>
          </a:prstGeom>
          <a:solidFill>
            <a:srgbClr val="649A40"/>
          </a:solidFill>
          <a:ln>
            <a:noFill/>
          </a:ln>
          <a:effectLst>
            <a:outerShdw blurRad="50800" dist="304800" dir="13500000" algn="b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975303-933C-4F2D-9631-15EC33E8EE93}"/>
              </a:ext>
            </a:extLst>
          </p:cNvPr>
          <p:cNvSpPr txBox="1"/>
          <p:nvPr/>
        </p:nvSpPr>
        <p:spPr>
          <a:xfrm>
            <a:off x="3033076" y="2551837"/>
            <a:ext cx="5330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Bodoni MT Black" panose="02070A03080606020203" pitchFamily="18" charset="0"/>
              </a:rPr>
              <a:t>Alimentos e</a:t>
            </a:r>
          </a:p>
          <a:p>
            <a:pPr algn="ctr"/>
            <a:r>
              <a:rPr lang="pt-BR" sz="5400" dirty="0">
                <a:solidFill>
                  <a:schemeClr val="bg1"/>
                </a:solidFill>
                <a:latin typeface="Bodoni MT Black" panose="02070A03080606020203" pitchFamily="18" charset="0"/>
              </a:rPr>
              <a:t>Bebidas</a:t>
            </a:r>
          </a:p>
        </p:txBody>
      </p:sp>
      <p:sp>
        <p:nvSpPr>
          <p:cNvPr id="20" name="Lua 19">
            <a:extLst>
              <a:ext uri="{FF2B5EF4-FFF2-40B4-BE49-F238E27FC236}">
                <a16:creationId xmlns:a16="http://schemas.microsoft.com/office/drawing/2014/main" id="{B04320FC-6E60-4126-8EBF-0BFEC2D15A39}"/>
              </a:ext>
            </a:extLst>
          </p:cNvPr>
          <p:cNvSpPr/>
          <p:nvPr/>
        </p:nvSpPr>
        <p:spPr>
          <a:xfrm rot="2458681">
            <a:off x="8394081" y="-1515012"/>
            <a:ext cx="10249108" cy="15749595"/>
          </a:xfrm>
          <a:prstGeom prst="moon">
            <a:avLst/>
          </a:prstGeom>
          <a:solidFill>
            <a:srgbClr val="548235"/>
          </a:solidFill>
          <a:ln>
            <a:noFill/>
          </a:ln>
          <a:effectLst>
            <a:outerShdw blurRad="50800" dist="596900" dir="13500000" algn="b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0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4AE0EBCF-D497-4B0E-941A-F3DE85FAD9AD}"/>
              </a:ext>
            </a:extLst>
          </p:cNvPr>
          <p:cNvSpPr/>
          <p:nvPr/>
        </p:nvSpPr>
        <p:spPr>
          <a:xfrm>
            <a:off x="6365790" y="309406"/>
            <a:ext cx="361950" cy="354528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FFA521-FD16-4E09-80CF-758AD3916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80" y="3171816"/>
            <a:ext cx="3067840" cy="51436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CA2C287-E0C8-434E-93EF-8571F4528C10}"/>
              </a:ext>
            </a:extLst>
          </p:cNvPr>
          <p:cNvSpPr/>
          <p:nvPr/>
        </p:nvSpPr>
        <p:spPr>
          <a:xfrm>
            <a:off x="5343525" y="2319183"/>
            <a:ext cx="1504950" cy="515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71258CA-F3F5-4D3E-AF58-B150F395052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834426"/>
            <a:ext cx="159657" cy="33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0308CDCB-2569-4668-9E23-81442A05CD22}"/>
              </a:ext>
            </a:extLst>
          </p:cNvPr>
          <p:cNvSpPr/>
          <p:nvPr/>
        </p:nvSpPr>
        <p:spPr>
          <a:xfrm>
            <a:off x="5736661" y="4075298"/>
            <a:ext cx="1504950" cy="515242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C257621-ED6C-4462-91BA-12B098EC86F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89136" y="3788229"/>
            <a:ext cx="359339" cy="287069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688C6F4-583F-408F-9225-536F16FC17C5}"/>
              </a:ext>
            </a:extLst>
          </p:cNvPr>
          <p:cNvSpPr/>
          <p:nvPr/>
        </p:nvSpPr>
        <p:spPr>
          <a:xfrm>
            <a:off x="6656922" y="-158923"/>
            <a:ext cx="512476" cy="551556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453B930-04AB-454B-8E0D-025B99B8CA90}"/>
              </a:ext>
            </a:extLst>
          </p:cNvPr>
          <p:cNvSpPr/>
          <p:nvPr/>
        </p:nvSpPr>
        <p:spPr>
          <a:xfrm>
            <a:off x="6475947" y="198200"/>
            <a:ext cx="361950" cy="354528"/>
          </a:xfrm>
          <a:prstGeom prst="ellipse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E026086-5350-4700-8F1A-40C11C83A70A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07EDD4-1B32-4B7E-B92D-6112C9EAE667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4714965-FBAF-461B-9F53-F4D6B4D7AE7C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Total</a:t>
            </a:r>
          </a:p>
        </p:txBody>
      </p:sp>
    </p:spTree>
    <p:extLst>
      <p:ext uri="{BB962C8B-B14F-4D97-AF65-F5344CB8AC3E}">
        <p14:creationId xmlns:p14="http://schemas.microsoft.com/office/powerpoint/2010/main" val="4980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ipse 58">
            <a:extLst>
              <a:ext uri="{FF2B5EF4-FFF2-40B4-BE49-F238E27FC236}">
                <a16:creationId xmlns:a16="http://schemas.microsoft.com/office/drawing/2014/main" id="{C09DD5B2-F01E-4FD7-95F4-58A2474A0CC5}"/>
              </a:ext>
            </a:extLst>
          </p:cNvPr>
          <p:cNvSpPr/>
          <p:nvPr/>
        </p:nvSpPr>
        <p:spPr>
          <a:xfrm>
            <a:off x="6365790" y="309406"/>
            <a:ext cx="361950" cy="354528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FFA6BA6-92A7-4DD2-BFFA-B96BEA33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0" y="2960380"/>
            <a:ext cx="11441122" cy="49536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DF7EA48-5165-484E-8277-116F4E2FC382}"/>
              </a:ext>
            </a:extLst>
          </p:cNvPr>
          <p:cNvSpPr/>
          <p:nvPr/>
        </p:nvSpPr>
        <p:spPr>
          <a:xfrm>
            <a:off x="91561" y="2061524"/>
            <a:ext cx="1042602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Preço do produto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D945160-DA49-4DE2-BF17-AB3AFC28EF46}"/>
              </a:ext>
            </a:extLst>
          </p:cNvPr>
          <p:cNvCxnSpPr>
            <a:cxnSpLocks/>
          </p:cNvCxnSpPr>
          <p:nvPr/>
        </p:nvCxnSpPr>
        <p:spPr>
          <a:xfrm>
            <a:off x="467013" y="2673206"/>
            <a:ext cx="176065" cy="298713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2674DEF-A388-428B-B79F-90F15A7C2602}"/>
              </a:ext>
            </a:extLst>
          </p:cNvPr>
          <p:cNvCxnSpPr>
            <a:cxnSpLocks/>
          </p:cNvCxnSpPr>
          <p:nvPr/>
        </p:nvCxnSpPr>
        <p:spPr>
          <a:xfrm>
            <a:off x="804480" y="2629968"/>
            <a:ext cx="628500" cy="330412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E7C45660-8C0A-4782-A1ED-3F5A3C8DD6E8}"/>
              </a:ext>
            </a:extLst>
          </p:cNvPr>
          <p:cNvSpPr/>
          <p:nvPr/>
        </p:nvSpPr>
        <p:spPr>
          <a:xfrm>
            <a:off x="152548" y="1569709"/>
            <a:ext cx="1999060" cy="330507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</a:t>
            </a:r>
            <a:r>
              <a:rPr lang="pt-BR" dirty="0" err="1"/>
              <a:t>Alcolicas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B7CDA4-E014-4711-887A-57474C0DE140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227717" y="2613079"/>
            <a:ext cx="384045" cy="347300"/>
          </a:xfrm>
          <a:prstGeom prst="straightConnector1">
            <a:avLst/>
          </a:prstGeom>
          <a:ln>
            <a:solidFill>
              <a:srgbClr val="855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F639508-08D3-455F-A746-65559E6FF267}"/>
              </a:ext>
            </a:extLst>
          </p:cNvPr>
          <p:cNvSpPr/>
          <p:nvPr/>
        </p:nvSpPr>
        <p:spPr>
          <a:xfrm>
            <a:off x="2238606" y="1935193"/>
            <a:ext cx="1227909" cy="260217"/>
          </a:xfrm>
          <a:prstGeom prst="rect">
            <a:avLst/>
          </a:prstGeom>
          <a:solidFill>
            <a:srgbClr val="027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10%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C825558-2CAF-4745-925C-A5733960D27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52561" y="2195410"/>
            <a:ext cx="246121" cy="809930"/>
          </a:xfrm>
          <a:prstGeom prst="straightConnector1">
            <a:avLst/>
          </a:prstGeom>
          <a:ln>
            <a:solidFill>
              <a:srgbClr val="027D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8FC65FB-CF66-4C27-9D20-42D4108B15F7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454945" y="3392072"/>
            <a:ext cx="1088963" cy="692009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3956F7-85A0-412B-92AE-2DF6C3302A7F}"/>
              </a:ext>
            </a:extLst>
          </p:cNvPr>
          <p:cNvSpPr/>
          <p:nvPr/>
        </p:nvSpPr>
        <p:spPr>
          <a:xfrm>
            <a:off x="3795759" y="3586568"/>
            <a:ext cx="1227909" cy="330507"/>
          </a:xfrm>
          <a:prstGeom prst="rect">
            <a:avLst/>
          </a:prstGeom>
          <a:solidFill>
            <a:srgbClr val="D77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5%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CACF636-A540-4A2E-A0D1-348B8F199171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250456" y="2474793"/>
            <a:ext cx="103349" cy="512059"/>
          </a:xfrm>
          <a:prstGeom prst="straightConnector1">
            <a:avLst/>
          </a:prstGeom>
          <a:ln>
            <a:solidFill>
              <a:srgbClr val="AE3B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0A3D6A4-F050-49DB-8293-5073CC7A2C2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409714" y="3322501"/>
            <a:ext cx="143305" cy="264067"/>
          </a:xfrm>
          <a:prstGeom prst="straightConnector1">
            <a:avLst/>
          </a:prstGeom>
          <a:ln>
            <a:solidFill>
              <a:srgbClr val="D77A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73FBAD2-2187-446A-AE55-E9792BA9D4E9}"/>
              </a:ext>
            </a:extLst>
          </p:cNvPr>
          <p:cNvCxnSpPr>
            <a:cxnSpLocks/>
            <a:stCxn id="55" idx="0"/>
            <a:endCxn id="2" idx="0"/>
          </p:cNvCxnSpPr>
          <p:nvPr/>
        </p:nvCxnSpPr>
        <p:spPr>
          <a:xfrm>
            <a:off x="5911296" y="1234811"/>
            <a:ext cx="168405" cy="1725569"/>
          </a:xfrm>
          <a:prstGeom prst="straightConnector1">
            <a:avLst/>
          </a:prstGeom>
          <a:ln>
            <a:solidFill>
              <a:srgbClr val="457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BB0E93E-A916-40F6-AE13-B9856C28736D}"/>
              </a:ext>
            </a:extLst>
          </p:cNvPr>
          <p:cNvCxnSpPr>
            <a:cxnSpLocks/>
          </p:cNvCxnSpPr>
          <p:nvPr/>
        </p:nvCxnSpPr>
        <p:spPr>
          <a:xfrm flipV="1">
            <a:off x="5430914" y="3234175"/>
            <a:ext cx="145459" cy="328284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71CF95B-DAE0-480B-8006-BBF618E590A5}"/>
              </a:ext>
            </a:extLst>
          </p:cNvPr>
          <p:cNvCxnSpPr>
            <a:stCxn id="56" idx="2"/>
          </p:cNvCxnSpPr>
          <p:nvPr/>
        </p:nvCxnSpPr>
        <p:spPr>
          <a:xfrm>
            <a:off x="6451713" y="2713057"/>
            <a:ext cx="347346" cy="238631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53D2E563-1B69-41C4-9995-357B9C572D18}"/>
              </a:ext>
            </a:extLst>
          </p:cNvPr>
          <p:cNvSpPr/>
          <p:nvPr/>
        </p:nvSpPr>
        <p:spPr>
          <a:xfrm>
            <a:off x="5108714" y="3518941"/>
            <a:ext cx="1227909" cy="330507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7341EA3-B04B-4427-A482-950E59ED88C1}"/>
              </a:ext>
            </a:extLst>
          </p:cNvPr>
          <p:cNvCxnSpPr>
            <a:stCxn id="47" idx="2"/>
          </p:cNvCxnSpPr>
          <p:nvPr/>
        </p:nvCxnSpPr>
        <p:spPr>
          <a:xfrm>
            <a:off x="7252972" y="2235924"/>
            <a:ext cx="47148" cy="700044"/>
          </a:xfrm>
          <a:prstGeom prst="straightConnector1">
            <a:avLst/>
          </a:prstGeom>
          <a:ln>
            <a:solidFill>
              <a:srgbClr val="CA54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FD3473F-1EAC-4F8D-85B9-D7112167DF51}"/>
              </a:ext>
            </a:extLst>
          </p:cNvPr>
          <p:cNvCxnSpPr>
            <a:cxnSpLocks/>
          </p:cNvCxnSpPr>
          <p:nvPr/>
        </p:nvCxnSpPr>
        <p:spPr>
          <a:xfrm flipH="1" flipV="1">
            <a:off x="6460841" y="3217584"/>
            <a:ext cx="252350" cy="811243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D827B55C-207A-4B4C-A5D6-14DB7BA42D88}"/>
              </a:ext>
            </a:extLst>
          </p:cNvPr>
          <p:cNvSpPr/>
          <p:nvPr/>
        </p:nvSpPr>
        <p:spPr>
          <a:xfrm>
            <a:off x="5796674" y="3928512"/>
            <a:ext cx="1227909" cy="330507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8966241-1ACA-4EB2-BBAA-A9B01E9A0644}"/>
              </a:ext>
            </a:extLst>
          </p:cNvPr>
          <p:cNvSpPr/>
          <p:nvPr/>
        </p:nvSpPr>
        <p:spPr>
          <a:xfrm>
            <a:off x="8220821" y="2342699"/>
            <a:ext cx="1227909" cy="330507"/>
          </a:xfrm>
          <a:prstGeom prst="rect">
            <a:avLst/>
          </a:prstGeom>
          <a:solidFill>
            <a:srgbClr val="027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5%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AE3BF38-0B16-4237-AFAA-3D3AFA05DA4B}"/>
              </a:ext>
            </a:extLst>
          </p:cNvPr>
          <p:cNvSpPr/>
          <p:nvPr/>
        </p:nvSpPr>
        <p:spPr>
          <a:xfrm>
            <a:off x="7079314" y="3519619"/>
            <a:ext cx="1408489" cy="514672"/>
          </a:xfrm>
          <a:prstGeom prst="rect">
            <a:avLst/>
          </a:prstGeom>
          <a:solidFill>
            <a:srgbClr val="855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Temperos e Especiarias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D046713-D3C8-43B7-A60C-46FB8DEA4E7C}"/>
              </a:ext>
            </a:extLst>
          </p:cNvPr>
          <p:cNvSpPr/>
          <p:nvPr/>
        </p:nvSpPr>
        <p:spPr>
          <a:xfrm>
            <a:off x="9986877" y="3455748"/>
            <a:ext cx="1227909" cy="338081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92F4EB1-0C83-40C9-A013-65AD859880FE}"/>
              </a:ext>
            </a:extLst>
          </p:cNvPr>
          <p:cNvSpPr/>
          <p:nvPr/>
        </p:nvSpPr>
        <p:spPr>
          <a:xfrm>
            <a:off x="10664592" y="1509980"/>
            <a:ext cx="1318497" cy="570764"/>
          </a:xfrm>
          <a:prstGeom prst="rect">
            <a:avLst/>
          </a:prstGeom>
          <a:solidFill>
            <a:srgbClr val="D77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Molhos e condimento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3C3FB29-42BF-46C1-9987-3A8C628A1FB1}"/>
              </a:ext>
            </a:extLst>
          </p:cNvPr>
          <p:cNvSpPr/>
          <p:nvPr/>
        </p:nvSpPr>
        <p:spPr>
          <a:xfrm>
            <a:off x="10664592" y="4100566"/>
            <a:ext cx="1227909" cy="338081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13%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B9443EC-0822-42A2-A0C4-10A36BFDABAA}"/>
              </a:ext>
            </a:extLst>
          </p:cNvPr>
          <p:cNvSpPr/>
          <p:nvPr/>
        </p:nvSpPr>
        <p:spPr>
          <a:xfrm>
            <a:off x="150517" y="4814061"/>
            <a:ext cx="1227909" cy="338081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ECE2242-5C3D-44B6-9807-790CC71177D9}"/>
              </a:ext>
            </a:extLst>
          </p:cNvPr>
          <p:cNvSpPr/>
          <p:nvPr/>
        </p:nvSpPr>
        <p:spPr>
          <a:xfrm>
            <a:off x="2086749" y="4535258"/>
            <a:ext cx="1227909" cy="338081"/>
          </a:xfrm>
          <a:prstGeom prst="rect">
            <a:avLst/>
          </a:prstGeom>
          <a:solidFill>
            <a:srgbClr val="027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10%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1D9781F-4824-4FA6-966E-B437CC64A917}"/>
              </a:ext>
            </a:extLst>
          </p:cNvPr>
          <p:cNvSpPr/>
          <p:nvPr/>
        </p:nvSpPr>
        <p:spPr>
          <a:xfrm>
            <a:off x="1616242" y="3648656"/>
            <a:ext cx="1256754" cy="504422"/>
          </a:xfrm>
          <a:prstGeom prst="rect">
            <a:avLst/>
          </a:prstGeom>
          <a:solidFill>
            <a:srgbClr val="855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Lanches e doces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D03F90B-C207-4731-907B-CF0241FC9F6B}"/>
              </a:ext>
            </a:extLst>
          </p:cNvPr>
          <p:cNvCxnSpPr>
            <a:cxnSpLocks/>
          </p:cNvCxnSpPr>
          <p:nvPr/>
        </p:nvCxnSpPr>
        <p:spPr>
          <a:xfrm flipV="1">
            <a:off x="7865058" y="3265110"/>
            <a:ext cx="441839" cy="327780"/>
          </a:xfrm>
          <a:prstGeom prst="straightConnector1">
            <a:avLst/>
          </a:prstGeom>
          <a:ln>
            <a:solidFill>
              <a:srgbClr val="855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099CA30-824B-4BF4-8970-0408CA01ED6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834776" y="2673206"/>
            <a:ext cx="0" cy="261065"/>
          </a:xfrm>
          <a:prstGeom prst="straightConnector1">
            <a:avLst/>
          </a:prstGeom>
          <a:ln>
            <a:solidFill>
              <a:srgbClr val="027D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265585C-4DDF-4C3B-B2F9-41E1DC13A49A}"/>
              </a:ext>
            </a:extLst>
          </p:cNvPr>
          <p:cNvCxnSpPr>
            <a:stCxn id="23" idx="0"/>
          </p:cNvCxnSpPr>
          <p:nvPr/>
        </p:nvCxnSpPr>
        <p:spPr>
          <a:xfrm flipV="1">
            <a:off x="10600832" y="3295488"/>
            <a:ext cx="37898" cy="160260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C3354BA-0232-48CC-98F3-3FB209799E53}"/>
              </a:ext>
            </a:extLst>
          </p:cNvPr>
          <p:cNvCxnSpPr>
            <a:stCxn id="24" idx="2"/>
          </p:cNvCxnSpPr>
          <p:nvPr/>
        </p:nvCxnSpPr>
        <p:spPr>
          <a:xfrm flipH="1">
            <a:off x="11100279" y="2080744"/>
            <a:ext cx="223562" cy="853527"/>
          </a:xfrm>
          <a:prstGeom prst="straightConnector1">
            <a:avLst/>
          </a:prstGeom>
          <a:ln>
            <a:solidFill>
              <a:srgbClr val="D77A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5A5E9E6-A42F-4E5D-9AD7-3589DA1F6DCD}"/>
              </a:ext>
            </a:extLst>
          </p:cNvPr>
          <p:cNvCxnSpPr>
            <a:cxnSpLocks/>
          </p:cNvCxnSpPr>
          <p:nvPr/>
        </p:nvCxnSpPr>
        <p:spPr>
          <a:xfrm flipH="1" flipV="1">
            <a:off x="1349609" y="3472810"/>
            <a:ext cx="706931" cy="1962780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E65295D-F31E-40A0-8995-5E8823DFB301}"/>
              </a:ext>
            </a:extLst>
          </p:cNvPr>
          <p:cNvCxnSpPr>
            <a:cxnSpLocks/>
          </p:cNvCxnSpPr>
          <p:nvPr/>
        </p:nvCxnSpPr>
        <p:spPr>
          <a:xfrm flipV="1">
            <a:off x="664853" y="3472810"/>
            <a:ext cx="117007" cy="1310447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A0EADFE-6878-435D-9829-D1BB9659C2B1}"/>
              </a:ext>
            </a:extLst>
          </p:cNvPr>
          <p:cNvCxnSpPr>
            <a:cxnSpLocks/>
          </p:cNvCxnSpPr>
          <p:nvPr/>
        </p:nvCxnSpPr>
        <p:spPr>
          <a:xfrm flipV="1">
            <a:off x="2844325" y="3455748"/>
            <a:ext cx="319254" cy="1108839"/>
          </a:xfrm>
          <a:prstGeom prst="straightConnector1">
            <a:avLst/>
          </a:prstGeom>
          <a:ln>
            <a:solidFill>
              <a:srgbClr val="027D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4A8CE08-80F3-460B-8F06-C565CAEE5804}"/>
              </a:ext>
            </a:extLst>
          </p:cNvPr>
          <p:cNvCxnSpPr>
            <a:cxnSpLocks/>
          </p:cNvCxnSpPr>
          <p:nvPr/>
        </p:nvCxnSpPr>
        <p:spPr>
          <a:xfrm flipV="1">
            <a:off x="2227504" y="3455749"/>
            <a:ext cx="418345" cy="420437"/>
          </a:xfrm>
          <a:prstGeom prst="straightConnector1">
            <a:avLst/>
          </a:prstGeom>
          <a:ln>
            <a:solidFill>
              <a:srgbClr val="855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31DFD3D6-65E2-46FE-B878-E066FCCE0628}"/>
              </a:ext>
            </a:extLst>
          </p:cNvPr>
          <p:cNvSpPr/>
          <p:nvPr/>
        </p:nvSpPr>
        <p:spPr>
          <a:xfrm>
            <a:off x="6656922" y="-158923"/>
            <a:ext cx="512476" cy="551556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2E7CA73-D6D8-4547-BDB3-99F89F77693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52078" y="1900216"/>
            <a:ext cx="985136" cy="1005256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89598B29-714F-42A7-8940-80C4CAF62CDA}"/>
              </a:ext>
            </a:extLst>
          </p:cNvPr>
          <p:cNvSpPr/>
          <p:nvPr/>
        </p:nvSpPr>
        <p:spPr>
          <a:xfrm>
            <a:off x="1613762" y="2274998"/>
            <a:ext cx="1227909" cy="338081"/>
          </a:xfrm>
          <a:prstGeom prst="rect">
            <a:avLst/>
          </a:prstGeom>
          <a:solidFill>
            <a:srgbClr val="855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9A688D7-58C5-4C2F-9407-8C34B7D47D54}"/>
              </a:ext>
            </a:extLst>
          </p:cNvPr>
          <p:cNvCxnSpPr>
            <a:cxnSpLocks/>
          </p:cNvCxnSpPr>
          <p:nvPr/>
        </p:nvCxnSpPr>
        <p:spPr>
          <a:xfrm>
            <a:off x="9157899" y="1270048"/>
            <a:ext cx="526306" cy="1650481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62EF3418-0D35-4DD6-9AF9-90D5FCDFD616}"/>
              </a:ext>
            </a:extLst>
          </p:cNvPr>
          <p:cNvSpPr/>
          <p:nvPr/>
        </p:nvSpPr>
        <p:spPr>
          <a:xfrm>
            <a:off x="8894048" y="1115138"/>
            <a:ext cx="1227909" cy="289907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008FAB6-306E-402B-8731-1B16DC70507E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999071" y="1351092"/>
            <a:ext cx="162477" cy="1495526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9ACEF9-AD13-492F-B601-0336F70170F7}"/>
              </a:ext>
            </a:extLst>
          </p:cNvPr>
          <p:cNvSpPr/>
          <p:nvPr/>
        </p:nvSpPr>
        <p:spPr>
          <a:xfrm>
            <a:off x="7547593" y="1061185"/>
            <a:ext cx="1227909" cy="289907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1D07643-F46A-434C-83ED-7804DDC769D2}"/>
              </a:ext>
            </a:extLst>
          </p:cNvPr>
          <p:cNvSpPr/>
          <p:nvPr/>
        </p:nvSpPr>
        <p:spPr>
          <a:xfrm>
            <a:off x="6639017" y="1905417"/>
            <a:ext cx="1227909" cy="330507"/>
          </a:xfrm>
          <a:prstGeom prst="rect">
            <a:avLst/>
          </a:prstGeom>
          <a:solidFill>
            <a:srgbClr val="CA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15%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39F8B5A-89D0-448A-815A-1E89EC0309D9}"/>
              </a:ext>
            </a:extLst>
          </p:cNvPr>
          <p:cNvSpPr/>
          <p:nvPr/>
        </p:nvSpPr>
        <p:spPr>
          <a:xfrm>
            <a:off x="9532722" y="2242990"/>
            <a:ext cx="1517215" cy="547416"/>
          </a:xfrm>
          <a:prstGeom prst="rect">
            <a:avLst/>
          </a:prstGeom>
          <a:solidFill>
            <a:srgbClr val="AE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Grãos de arroz e massa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7D7AE80-2E35-406E-8A40-545B47856F6C}"/>
              </a:ext>
            </a:extLst>
          </p:cNvPr>
          <p:cNvSpPr/>
          <p:nvPr/>
        </p:nvSpPr>
        <p:spPr>
          <a:xfrm>
            <a:off x="3893705" y="1347867"/>
            <a:ext cx="1227909" cy="330507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53A5AC5-7E4F-4F71-9F88-6E4F3A6EB474}"/>
              </a:ext>
            </a:extLst>
          </p:cNvPr>
          <p:cNvCxnSpPr>
            <a:cxnSpLocks/>
          </p:cNvCxnSpPr>
          <p:nvPr/>
        </p:nvCxnSpPr>
        <p:spPr>
          <a:xfrm flipH="1">
            <a:off x="3790683" y="1576461"/>
            <a:ext cx="552837" cy="1366858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3BAE7322-5FAF-45DA-8059-2B9AD797CA32}"/>
              </a:ext>
            </a:extLst>
          </p:cNvPr>
          <p:cNvSpPr/>
          <p:nvPr/>
        </p:nvSpPr>
        <p:spPr>
          <a:xfrm>
            <a:off x="3661138" y="1906301"/>
            <a:ext cx="1385333" cy="568492"/>
          </a:xfrm>
          <a:prstGeom prst="rect">
            <a:avLst/>
          </a:prstGeom>
          <a:solidFill>
            <a:srgbClr val="AE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Café e outras B.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84D7896-AE57-411D-BCB9-736031CCBF9F}"/>
              </a:ext>
            </a:extLst>
          </p:cNvPr>
          <p:cNvSpPr/>
          <p:nvPr/>
        </p:nvSpPr>
        <p:spPr>
          <a:xfrm>
            <a:off x="844994" y="3910858"/>
            <a:ext cx="612303" cy="324246"/>
          </a:xfrm>
          <a:prstGeom prst="rect">
            <a:avLst/>
          </a:prstGeom>
          <a:solidFill>
            <a:srgbClr val="D27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20%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92D41B7-CDE4-43D6-96B6-DCA6F0127159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151146" y="3481590"/>
            <a:ext cx="488189" cy="429268"/>
          </a:xfrm>
          <a:prstGeom prst="straightConnector1">
            <a:avLst/>
          </a:prstGeom>
          <a:ln>
            <a:solidFill>
              <a:srgbClr val="D274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D50656F5-9180-4908-8B96-F4639E6CFFEF}"/>
              </a:ext>
            </a:extLst>
          </p:cNvPr>
          <p:cNvSpPr/>
          <p:nvPr/>
        </p:nvSpPr>
        <p:spPr>
          <a:xfrm>
            <a:off x="2929953" y="4084081"/>
            <a:ext cx="1227909" cy="330507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Bebidas A.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8F740581-E547-4453-A10C-B9730C2937FC}"/>
              </a:ext>
            </a:extLst>
          </p:cNvPr>
          <p:cNvSpPr/>
          <p:nvPr/>
        </p:nvSpPr>
        <p:spPr>
          <a:xfrm>
            <a:off x="5297341" y="1234811"/>
            <a:ext cx="1227909" cy="543460"/>
          </a:xfrm>
          <a:prstGeom prst="rect">
            <a:avLst/>
          </a:prstGeom>
          <a:solidFill>
            <a:srgbClr val="457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Cereais e </a:t>
            </a:r>
            <a:r>
              <a:rPr lang="pt-BR" dirty="0" err="1"/>
              <a:t>Granolas</a:t>
            </a:r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0BF2646-A5B4-447F-A79D-C5296CB30B9B}"/>
              </a:ext>
            </a:extLst>
          </p:cNvPr>
          <p:cNvSpPr/>
          <p:nvPr/>
        </p:nvSpPr>
        <p:spPr>
          <a:xfrm>
            <a:off x="5763614" y="2382550"/>
            <a:ext cx="1376197" cy="330507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A. Enlatados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17A798F-38F1-426F-8D7E-F823FC8ADC26}"/>
              </a:ext>
            </a:extLst>
          </p:cNvPr>
          <p:cNvCxnSpPr>
            <a:cxnSpLocks/>
          </p:cNvCxnSpPr>
          <p:nvPr/>
        </p:nvCxnSpPr>
        <p:spPr>
          <a:xfrm flipV="1">
            <a:off x="11239306" y="3262853"/>
            <a:ext cx="287841" cy="865180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EE369CD8-01D4-4E66-AAE2-EC2BBB8F2A83}"/>
              </a:ext>
            </a:extLst>
          </p:cNvPr>
          <p:cNvSpPr/>
          <p:nvPr/>
        </p:nvSpPr>
        <p:spPr>
          <a:xfrm>
            <a:off x="6475947" y="198200"/>
            <a:ext cx="361950" cy="354528"/>
          </a:xfrm>
          <a:prstGeom prst="ellipse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C448D51-80CC-4547-A182-216530DA7594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16E4000-E0E2-4029-93DA-E2025237C29D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2B94B6A-F38E-4D23-A7F9-BACB270C5A0A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Desconto do dia</a:t>
            </a:r>
          </a:p>
        </p:txBody>
      </p:sp>
    </p:spTree>
    <p:extLst>
      <p:ext uri="{BB962C8B-B14F-4D97-AF65-F5344CB8AC3E}">
        <p14:creationId xmlns:p14="http://schemas.microsoft.com/office/powerpoint/2010/main" val="23819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DFB4FE-5ED0-4593-B3D5-3E9AFE24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31" y="3542212"/>
            <a:ext cx="8502003" cy="433319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F96CB24B-30A5-4EE7-BFF2-4A0F92137714}"/>
              </a:ext>
            </a:extLst>
          </p:cNvPr>
          <p:cNvSpPr/>
          <p:nvPr/>
        </p:nvSpPr>
        <p:spPr>
          <a:xfrm>
            <a:off x="6341583" y="303771"/>
            <a:ext cx="361950" cy="354528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D1E8C0D-F761-4A24-BAB9-2B05B74B753C}"/>
              </a:ext>
            </a:extLst>
          </p:cNvPr>
          <p:cNvCxnSpPr>
            <a:cxnSpLocks/>
          </p:cNvCxnSpPr>
          <p:nvPr/>
        </p:nvCxnSpPr>
        <p:spPr>
          <a:xfrm>
            <a:off x="2928131" y="3262872"/>
            <a:ext cx="62458" cy="292240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F4A7758-4CA9-4386-A00D-4F3610641044}"/>
              </a:ext>
            </a:extLst>
          </p:cNvPr>
          <p:cNvSpPr/>
          <p:nvPr/>
        </p:nvSpPr>
        <p:spPr>
          <a:xfrm>
            <a:off x="2250720" y="2773197"/>
            <a:ext cx="1376197" cy="519036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Desconto do dia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58C38E-3DB5-4678-9B73-17BD86F0B53A}"/>
              </a:ext>
            </a:extLst>
          </p:cNvPr>
          <p:cNvSpPr/>
          <p:nvPr/>
        </p:nvSpPr>
        <p:spPr>
          <a:xfrm>
            <a:off x="5103845" y="4384548"/>
            <a:ext cx="1376197" cy="330507"/>
          </a:xfrm>
          <a:prstGeom prst="rect">
            <a:avLst/>
          </a:prstGeom>
          <a:solidFill>
            <a:srgbClr val="CA3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9F3F49-15E4-4CE9-B916-90967FA34733}"/>
              </a:ext>
            </a:extLst>
          </p:cNvPr>
          <p:cNvSpPr/>
          <p:nvPr/>
        </p:nvSpPr>
        <p:spPr>
          <a:xfrm>
            <a:off x="6341583" y="2844548"/>
            <a:ext cx="1420933" cy="509510"/>
          </a:xfrm>
          <a:prstGeom prst="rect">
            <a:avLst/>
          </a:prstGeom>
          <a:solidFill>
            <a:srgbClr val="7C4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do produto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1CC921-E212-4A9F-94AC-786FEE302CE9}"/>
              </a:ext>
            </a:extLst>
          </p:cNvPr>
          <p:cNvSpPr/>
          <p:nvPr/>
        </p:nvSpPr>
        <p:spPr>
          <a:xfrm>
            <a:off x="7005599" y="4520156"/>
            <a:ext cx="1376197" cy="330507"/>
          </a:xfrm>
          <a:prstGeom prst="rect">
            <a:avLst/>
          </a:prstGeom>
          <a:solidFill>
            <a:srgbClr val="367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F995C37-6E3C-483A-97F6-B257F280AF88}"/>
              </a:ext>
            </a:extLst>
          </p:cNvPr>
          <p:cNvCxnSpPr>
            <a:stCxn id="16" idx="2"/>
          </p:cNvCxnSpPr>
          <p:nvPr/>
        </p:nvCxnSpPr>
        <p:spPr>
          <a:xfrm flipH="1">
            <a:off x="4667811" y="2929368"/>
            <a:ext cx="232036" cy="660719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EAAE59A-4B24-4169-A0FC-4B57F1C2FF0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05599" y="3354058"/>
            <a:ext cx="46451" cy="236029"/>
          </a:xfrm>
          <a:prstGeom prst="straightConnector1">
            <a:avLst/>
          </a:prstGeom>
          <a:ln>
            <a:solidFill>
              <a:srgbClr val="7C4D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436D78F-F52D-4936-99C1-31427A647E43}"/>
              </a:ext>
            </a:extLst>
          </p:cNvPr>
          <p:cNvCxnSpPr/>
          <p:nvPr/>
        </p:nvCxnSpPr>
        <p:spPr>
          <a:xfrm flipV="1">
            <a:off x="5819292" y="4061152"/>
            <a:ext cx="179520" cy="281299"/>
          </a:xfrm>
          <a:prstGeom prst="straightConnector1">
            <a:avLst/>
          </a:prstGeom>
          <a:ln>
            <a:solidFill>
              <a:srgbClr val="CA3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315BBD-1CE1-4575-874A-FB011C198856}"/>
              </a:ext>
            </a:extLst>
          </p:cNvPr>
          <p:cNvSpPr/>
          <p:nvPr/>
        </p:nvSpPr>
        <p:spPr>
          <a:xfrm>
            <a:off x="7540781" y="2232531"/>
            <a:ext cx="1376197" cy="330507"/>
          </a:xfrm>
          <a:prstGeom prst="rect">
            <a:avLst/>
          </a:prstGeom>
          <a:solidFill>
            <a:srgbClr val="D46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43BE257-A559-4C89-BE6F-E557CFD7EC1C}"/>
              </a:ext>
            </a:extLst>
          </p:cNvPr>
          <p:cNvSpPr/>
          <p:nvPr/>
        </p:nvSpPr>
        <p:spPr>
          <a:xfrm>
            <a:off x="8633848" y="2779404"/>
            <a:ext cx="1376197" cy="330507"/>
          </a:xfrm>
          <a:prstGeom prst="rect">
            <a:avLst/>
          </a:prstGeom>
          <a:solidFill>
            <a:srgbClr val="C76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Des. 10%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4517568-45BB-4BD1-AA06-18B06261840B}"/>
              </a:ext>
            </a:extLst>
          </p:cNvPr>
          <p:cNvSpPr/>
          <p:nvPr/>
        </p:nvSpPr>
        <p:spPr>
          <a:xfrm>
            <a:off x="9578337" y="4321228"/>
            <a:ext cx="1376197" cy="330507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Des. 1%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C6B3BF2-0D66-45FE-A975-1722BA24993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0042537" y="4053630"/>
            <a:ext cx="223899" cy="267598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C3AB762F-5D15-4A7A-B042-314EF06D81D5}"/>
              </a:ext>
            </a:extLst>
          </p:cNvPr>
          <p:cNvSpPr/>
          <p:nvPr/>
        </p:nvSpPr>
        <p:spPr>
          <a:xfrm>
            <a:off x="4211748" y="2410332"/>
            <a:ext cx="1376197" cy="519036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Desconto do dia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67B73C4-96DA-40CE-8D6A-114784348EB4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58A0199-658E-466E-B2B8-C1B9E59CF4DA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510166B-292F-4D30-AB96-9F5FF9F5959E}"/>
              </a:ext>
            </a:extLst>
          </p:cNvPr>
          <p:cNvSpPr/>
          <p:nvPr/>
        </p:nvSpPr>
        <p:spPr>
          <a:xfrm>
            <a:off x="6475947" y="198200"/>
            <a:ext cx="361950" cy="354528"/>
          </a:xfrm>
          <a:prstGeom prst="ellipse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A18E106-CF62-4175-8D54-75D94FCA283B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Desconto Total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66086FE-4376-4F6D-B989-0BA90F95F52E}"/>
              </a:ext>
            </a:extLst>
          </p:cNvPr>
          <p:cNvSpPr/>
          <p:nvPr/>
        </p:nvSpPr>
        <p:spPr>
          <a:xfrm>
            <a:off x="6656922" y="-158923"/>
            <a:ext cx="512476" cy="551556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49610DC-5B4F-449D-A952-C5A905652FA4}"/>
              </a:ext>
            </a:extLst>
          </p:cNvPr>
          <p:cNvCxnSpPr>
            <a:cxnSpLocks/>
          </p:cNvCxnSpPr>
          <p:nvPr/>
        </p:nvCxnSpPr>
        <p:spPr>
          <a:xfrm>
            <a:off x="9279759" y="3062599"/>
            <a:ext cx="0" cy="433679"/>
          </a:xfrm>
          <a:prstGeom prst="straightConnector1">
            <a:avLst/>
          </a:prstGeom>
          <a:ln>
            <a:solidFill>
              <a:srgbClr val="D77A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990BDC9-5972-4184-818C-6FEDAEAD082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228880" y="2563038"/>
            <a:ext cx="315458" cy="979174"/>
          </a:xfrm>
          <a:prstGeom prst="straightConnector1">
            <a:avLst/>
          </a:prstGeom>
          <a:ln>
            <a:solidFill>
              <a:srgbClr val="AE3B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0740FC3-14FB-4C88-BF22-90A2EE9B4323}"/>
              </a:ext>
            </a:extLst>
          </p:cNvPr>
          <p:cNvCxnSpPr>
            <a:cxnSpLocks/>
          </p:cNvCxnSpPr>
          <p:nvPr/>
        </p:nvCxnSpPr>
        <p:spPr>
          <a:xfrm flipV="1">
            <a:off x="7596291" y="4053630"/>
            <a:ext cx="97406" cy="536872"/>
          </a:xfrm>
          <a:prstGeom prst="straightConnector1">
            <a:avLst/>
          </a:prstGeom>
          <a:ln>
            <a:solidFill>
              <a:srgbClr val="027D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9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8330F163-96AE-4EE8-B133-C76B1145DEE9}"/>
              </a:ext>
            </a:extLst>
          </p:cNvPr>
          <p:cNvSpPr/>
          <p:nvPr/>
        </p:nvSpPr>
        <p:spPr>
          <a:xfrm>
            <a:off x="6365790" y="309406"/>
            <a:ext cx="361950" cy="354528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10A57B-CE1E-4A67-865D-12113FFF5889}"/>
              </a:ext>
            </a:extLst>
          </p:cNvPr>
          <p:cNvSpPr/>
          <p:nvPr/>
        </p:nvSpPr>
        <p:spPr>
          <a:xfrm>
            <a:off x="4340225" y="2204424"/>
            <a:ext cx="1504950" cy="515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B244452-D553-44A4-B964-955C088EA2A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92700" y="2719667"/>
            <a:ext cx="139700" cy="2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F7A49FBE-2605-42E9-9EAF-4F89600F660D}"/>
              </a:ext>
            </a:extLst>
          </p:cNvPr>
          <p:cNvSpPr/>
          <p:nvPr/>
        </p:nvSpPr>
        <p:spPr>
          <a:xfrm>
            <a:off x="5343525" y="3935598"/>
            <a:ext cx="1504950" cy="515242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 Diário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1613F27-FE8D-43FE-984E-D152515B3FF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96000" y="3600686"/>
            <a:ext cx="0" cy="334912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B0AF71C4-438F-4DCE-9C91-E1263D9B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7" y="2965656"/>
            <a:ext cx="1928868" cy="6014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C606D023-042E-4C2E-9AE0-BF2717A15EE2}"/>
              </a:ext>
            </a:extLst>
          </p:cNvPr>
          <p:cNvSpPr/>
          <p:nvPr/>
        </p:nvSpPr>
        <p:spPr>
          <a:xfrm>
            <a:off x="6656922" y="-158923"/>
            <a:ext cx="512476" cy="551556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F62DE36-D928-4CE7-A74B-923308F803D8}"/>
              </a:ext>
            </a:extLst>
          </p:cNvPr>
          <p:cNvSpPr/>
          <p:nvPr/>
        </p:nvSpPr>
        <p:spPr>
          <a:xfrm>
            <a:off x="6475947" y="198200"/>
            <a:ext cx="361950" cy="354528"/>
          </a:xfrm>
          <a:prstGeom prst="ellipse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C8248F-7FB8-4858-8E66-BA92CFD823B2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F506AE3-B6A1-420B-AB2C-F675999B040E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5F5A0E0-9C36-4AA5-AC36-8BE28297D1A7}"/>
              </a:ext>
            </a:extLst>
          </p:cNvPr>
          <p:cNvSpPr/>
          <p:nvPr/>
        </p:nvSpPr>
        <p:spPr>
          <a:xfrm>
            <a:off x="-129519" y="8672"/>
            <a:ext cx="7030642" cy="390497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Vendas Diárias</a:t>
            </a:r>
          </a:p>
        </p:txBody>
      </p:sp>
    </p:spTree>
    <p:extLst>
      <p:ext uri="{BB962C8B-B14F-4D97-AF65-F5344CB8AC3E}">
        <p14:creationId xmlns:p14="http://schemas.microsoft.com/office/powerpoint/2010/main" val="16481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FA3E478F-F479-4969-A66A-9C4673054C97}"/>
              </a:ext>
            </a:extLst>
          </p:cNvPr>
          <p:cNvSpPr/>
          <p:nvPr/>
        </p:nvSpPr>
        <p:spPr>
          <a:xfrm>
            <a:off x="6365790" y="309406"/>
            <a:ext cx="361950" cy="354528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F48F66-3E66-4314-A6D3-8C5B986B0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38" y="3059095"/>
            <a:ext cx="3021123" cy="47150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62AA09-3E96-4D09-9341-5912DB6C9C5C}"/>
              </a:ext>
            </a:extLst>
          </p:cNvPr>
          <p:cNvSpPr/>
          <p:nvPr/>
        </p:nvSpPr>
        <p:spPr>
          <a:xfrm>
            <a:off x="5788025" y="1549400"/>
            <a:ext cx="1504950" cy="1157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de “Valor Unitário”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B2F271E-D09B-48A9-96CF-58724323F82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540500" y="2706967"/>
            <a:ext cx="139700" cy="2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699DB38-DCF1-47B3-B6A9-625815ED816F}"/>
              </a:ext>
            </a:extLst>
          </p:cNvPr>
          <p:cNvSpPr/>
          <p:nvPr/>
        </p:nvSpPr>
        <p:spPr>
          <a:xfrm>
            <a:off x="6656922" y="-158923"/>
            <a:ext cx="512476" cy="551556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269F7DA-1999-41B8-A96E-55E4CD0DCDD7}"/>
              </a:ext>
            </a:extLst>
          </p:cNvPr>
          <p:cNvSpPr/>
          <p:nvPr/>
        </p:nvSpPr>
        <p:spPr>
          <a:xfrm>
            <a:off x="6475947" y="198200"/>
            <a:ext cx="361950" cy="354528"/>
          </a:xfrm>
          <a:prstGeom prst="ellipse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32376A-4460-4419-823C-BC7A16A242CD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1CEC3E-6DB5-4764-A098-1D00BCA7CFD8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AF0157-763B-415A-98A1-00F93D6D3F39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do Produto</a:t>
            </a:r>
          </a:p>
        </p:txBody>
      </p:sp>
    </p:spTree>
    <p:extLst>
      <p:ext uri="{BB962C8B-B14F-4D97-AF65-F5344CB8AC3E}">
        <p14:creationId xmlns:p14="http://schemas.microsoft.com/office/powerpoint/2010/main" val="10336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EC84C0-FDB4-409B-992E-2A099221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69" y="3180547"/>
            <a:ext cx="4085661" cy="49690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D108818-5DDE-4BF3-BDF2-3EE2F3F1BE22}"/>
              </a:ext>
            </a:extLst>
          </p:cNvPr>
          <p:cNvSpPr/>
          <p:nvPr/>
        </p:nvSpPr>
        <p:spPr>
          <a:xfrm>
            <a:off x="6372225" y="1776991"/>
            <a:ext cx="1504950" cy="1157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de “Valor Unitário”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3517A89-3F5C-4451-A6B1-C06238115F6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124700" y="2934558"/>
            <a:ext cx="139700" cy="2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2A1CEC95-D023-4C76-BB50-D0633B0409AC}"/>
              </a:ext>
            </a:extLst>
          </p:cNvPr>
          <p:cNvSpPr/>
          <p:nvPr/>
        </p:nvSpPr>
        <p:spPr>
          <a:xfrm>
            <a:off x="6656922" y="-158923"/>
            <a:ext cx="512476" cy="551556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D5DE32F-20B9-4751-A660-F36E200B392E}"/>
              </a:ext>
            </a:extLst>
          </p:cNvPr>
          <p:cNvSpPr/>
          <p:nvPr/>
        </p:nvSpPr>
        <p:spPr>
          <a:xfrm>
            <a:off x="6475947" y="198200"/>
            <a:ext cx="361950" cy="354528"/>
          </a:xfrm>
          <a:prstGeom prst="ellipse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EA171F-C7EC-49D6-80F6-9DBE57C8236D}"/>
              </a:ext>
            </a:extLst>
          </p:cNvPr>
          <p:cNvSpPr/>
          <p:nvPr/>
        </p:nvSpPr>
        <p:spPr>
          <a:xfrm>
            <a:off x="6365790" y="309406"/>
            <a:ext cx="361950" cy="354528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2A804E-1466-4EE8-842C-5259FEB9AA2B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B67997-A4A8-4E0E-B344-E9A8B36A3E0D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7153532-6BD6-49C2-B8F9-39D5280613D6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Quantidade P/Desconto</a:t>
            </a:r>
          </a:p>
        </p:txBody>
      </p:sp>
    </p:spTree>
    <p:extLst>
      <p:ext uri="{BB962C8B-B14F-4D97-AF65-F5344CB8AC3E}">
        <p14:creationId xmlns:p14="http://schemas.microsoft.com/office/powerpoint/2010/main" val="34637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954272C3-0E9C-4520-BF38-533532C8BB6B}"/>
              </a:ext>
            </a:extLst>
          </p:cNvPr>
          <p:cNvSpPr/>
          <p:nvPr/>
        </p:nvSpPr>
        <p:spPr>
          <a:xfrm>
            <a:off x="6365790" y="309406"/>
            <a:ext cx="361950" cy="354528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8B877C-70B2-4D72-B9A4-68F1625A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13" y="3227379"/>
            <a:ext cx="3799774" cy="40324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A8FD50D-F1D5-4C95-B24A-9A992D7C9D10}"/>
              </a:ext>
            </a:extLst>
          </p:cNvPr>
          <p:cNvSpPr/>
          <p:nvPr/>
        </p:nvSpPr>
        <p:spPr>
          <a:xfrm>
            <a:off x="5610225" y="1816100"/>
            <a:ext cx="1504950" cy="91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“Marca”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39876EA-CA41-4FBC-956E-3BF87CE881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362700" y="2732367"/>
            <a:ext cx="0" cy="37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731A346A-46D0-49DF-9410-D25C6701FA2C}"/>
              </a:ext>
            </a:extLst>
          </p:cNvPr>
          <p:cNvSpPr/>
          <p:nvPr/>
        </p:nvSpPr>
        <p:spPr>
          <a:xfrm>
            <a:off x="6613525" y="3948298"/>
            <a:ext cx="1504950" cy="953902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Critério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Johnnie</a:t>
            </a:r>
            <a:r>
              <a:rPr lang="pt-BR" dirty="0"/>
              <a:t> Walker)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AA6C2B1-8022-48E4-8B3E-4BF356C114D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366000" y="3613386"/>
            <a:ext cx="0" cy="334912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09540A62-7BE2-48A7-B83A-E26432D7BA49}"/>
              </a:ext>
            </a:extLst>
          </p:cNvPr>
          <p:cNvSpPr/>
          <p:nvPr/>
        </p:nvSpPr>
        <p:spPr>
          <a:xfrm>
            <a:off x="6656922" y="-158923"/>
            <a:ext cx="512476" cy="551556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F4FFEF6-9CD1-4195-AFD6-D4C30F311A41}"/>
              </a:ext>
            </a:extLst>
          </p:cNvPr>
          <p:cNvSpPr/>
          <p:nvPr/>
        </p:nvSpPr>
        <p:spPr>
          <a:xfrm>
            <a:off x="6475947" y="198200"/>
            <a:ext cx="361950" cy="354528"/>
          </a:xfrm>
          <a:prstGeom prst="ellipse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31EC57-70FD-4493-BF02-93D8EA76D9DD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9F2E78-A9F5-45A6-A056-314FD5B6F5EC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649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4C1300-7346-4C87-B3F9-985AD335E9EE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Contagem de Marcas</a:t>
            </a:r>
          </a:p>
        </p:txBody>
      </p:sp>
    </p:spTree>
    <p:extLst>
      <p:ext uri="{BB962C8B-B14F-4D97-AF65-F5344CB8AC3E}">
        <p14:creationId xmlns:p14="http://schemas.microsoft.com/office/powerpoint/2010/main" val="340869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28622" y="3039049"/>
            <a:ext cx="12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Eletronicos</a:t>
            </a:r>
            <a:endParaRPr lang="pt-BR" dirty="0"/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-207413" y="-140586"/>
            <a:ext cx="12488020" cy="7070651"/>
          </a:xfrm>
          <a:prstGeom prst="rect">
            <a:avLst/>
          </a:prstGeom>
          <a:solidFill>
            <a:srgbClr val="404040"/>
          </a:solidFill>
          <a:effectLst>
            <a:innerShdw blurRad="977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1241073">
            <a:off x="-2284090" y="4596617"/>
            <a:ext cx="14938128" cy="18982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 rot="1224372">
            <a:off x="-2335446" y="4964588"/>
            <a:ext cx="14709872" cy="21093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0" dir="18900000" algn="b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1224372">
            <a:off x="-3125944" y="5053608"/>
            <a:ext cx="12749793" cy="3313768"/>
          </a:xfrm>
          <a:prstGeom prst="rect">
            <a:avLst/>
          </a:prstGeom>
          <a:ln>
            <a:noFill/>
          </a:ln>
          <a:effectLst>
            <a:outerShdw blurRad="50800" dist="241300" dir="16200000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2232306">
            <a:off x="428453" y="670577"/>
            <a:ext cx="14485750" cy="18982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12221622">
            <a:off x="383716" y="32545"/>
            <a:ext cx="14481501" cy="2109387"/>
          </a:xfrm>
          <a:prstGeom prst="rect">
            <a:avLst/>
          </a:prstGeom>
          <a:solidFill>
            <a:srgbClr val="2E75B6"/>
          </a:solidFill>
          <a:ln>
            <a:noFill/>
          </a:ln>
          <a:effectLst>
            <a:outerShdw blurRad="50800" dist="342900" dir="10800000" algn="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12205933">
            <a:off x="2307335" y="-2234186"/>
            <a:ext cx="13484423" cy="4122151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50800" dist="546100" dir="10800000" algn="r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116363" y="2757334"/>
            <a:ext cx="533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Bodoni MT Black" panose="02070A03080606020203" pitchFamily="18" charset="0"/>
              </a:rPr>
              <a:t>ELETRONICO</a:t>
            </a:r>
          </a:p>
        </p:txBody>
      </p:sp>
    </p:spTree>
    <p:extLst>
      <p:ext uri="{BB962C8B-B14F-4D97-AF65-F5344CB8AC3E}">
        <p14:creationId xmlns:p14="http://schemas.microsoft.com/office/powerpoint/2010/main" val="20017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9EE547-5711-4454-97B9-A1EFC1BD0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3" y="3209894"/>
            <a:ext cx="11488753" cy="438211"/>
          </a:xfrm>
          <a:prstGeom prst="rect">
            <a:avLst/>
          </a:prstGeom>
        </p:spPr>
      </p:pic>
      <p:cxnSp>
        <p:nvCxnSpPr>
          <p:cNvPr id="5" name="Conector de Seta Reta 4"/>
          <p:cNvCxnSpPr>
            <a:cxnSpLocks/>
          </p:cNvCxnSpPr>
          <p:nvPr/>
        </p:nvCxnSpPr>
        <p:spPr>
          <a:xfrm flipV="1">
            <a:off x="1595047" y="2554607"/>
            <a:ext cx="521919" cy="660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cxnSpLocks/>
          </p:cNvCxnSpPr>
          <p:nvPr/>
        </p:nvCxnSpPr>
        <p:spPr>
          <a:xfrm flipH="1" flipV="1">
            <a:off x="2038166" y="2577721"/>
            <a:ext cx="428620" cy="596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2381553" y="1986361"/>
            <a:ext cx="454175" cy="1187589"/>
          </a:xfrm>
          <a:prstGeom prst="straightConnector1">
            <a:avLst/>
          </a:prstGeom>
          <a:ln>
            <a:solidFill>
              <a:srgbClr val="CF36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</p:cNvCxnSpPr>
          <p:nvPr/>
        </p:nvCxnSpPr>
        <p:spPr>
          <a:xfrm flipV="1">
            <a:off x="3122783" y="1384479"/>
            <a:ext cx="83438" cy="1769619"/>
          </a:xfrm>
          <a:prstGeom prst="straightConnector1">
            <a:avLst/>
          </a:prstGeom>
          <a:ln>
            <a:solidFill>
              <a:srgbClr val="8455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cxnSpLocks/>
          </p:cNvCxnSpPr>
          <p:nvPr/>
        </p:nvCxnSpPr>
        <p:spPr>
          <a:xfrm flipH="1" flipV="1">
            <a:off x="3734636" y="3674633"/>
            <a:ext cx="984172" cy="1342164"/>
          </a:xfrm>
          <a:prstGeom prst="straightConnector1">
            <a:avLst/>
          </a:prstGeom>
          <a:ln>
            <a:solidFill>
              <a:srgbClr val="1689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</p:cNvCxnSpPr>
          <p:nvPr/>
        </p:nvCxnSpPr>
        <p:spPr>
          <a:xfrm flipH="1" flipV="1">
            <a:off x="3810699" y="2641730"/>
            <a:ext cx="212111" cy="512368"/>
          </a:xfrm>
          <a:prstGeom prst="straightConnector1">
            <a:avLst/>
          </a:prstGeom>
          <a:ln>
            <a:solidFill>
              <a:srgbClr val="C5327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585395" y="4878685"/>
            <a:ext cx="1114425" cy="276225"/>
          </a:xfrm>
          <a:prstGeom prst="rect">
            <a:avLst/>
          </a:prstGeom>
          <a:solidFill>
            <a:srgbClr val="168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cxnSp>
        <p:nvCxnSpPr>
          <p:cNvPr id="28" name="Conector de Seta Reta 27"/>
          <p:cNvCxnSpPr>
            <a:cxnSpLocks/>
          </p:cNvCxnSpPr>
          <p:nvPr/>
        </p:nvCxnSpPr>
        <p:spPr>
          <a:xfrm flipV="1">
            <a:off x="4409634" y="2328903"/>
            <a:ext cx="111489" cy="837793"/>
          </a:xfrm>
          <a:prstGeom prst="straightConnector1">
            <a:avLst/>
          </a:prstGeom>
          <a:ln>
            <a:solidFill>
              <a:srgbClr val="C274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 flipV="1">
            <a:off x="5551077" y="2554607"/>
            <a:ext cx="703758" cy="580618"/>
          </a:xfrm>
          <a:prstGeom prst="straightConnector1">
            <a:avLst/>
          </a:prstGeom>
          <a:ln>
            <a:solidFill>
              <a:srgbClr val="336BC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5596083" y="3450933"/>
            <a:ext cx="87658" cy="349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5204584" y="3650225"/>
            <a:ext cx="1114425" cy="276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Dell</a:t>
            </a:r>
          </a:p>
        </p:txBody>
      </p:sp>
      <p:cxnSp>
        <p:nvCxnSpPr>
          <p:cNvPr id="53" name="Conector de Seta Reta 52"/>
          <p:cNvCxnSpPr/>
          <p:nvPr/>
        </p:nvCxnSpPr>
        <p:spPr>
          <a:xfrm flipH="1" flipV="1">
            <a:off x="6894388" y="3386244"/>
            <a:ext cx="113104" cy="883254"/>
          </a:xfrm>
          <a:prstGeom prst="straightConnector1">
            <a:avLst/>
          </a:prstGeom>
          <a:ln>
            <a:solidFill>
              <a:srgbClr val="C148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cxnSpLocks/>
          </p:cNvCxnSpPr>
          <p:nvPr/>
        </p:nvCxnSpPr>
        <p:spPr>
          <a:xfrm flipH="1" flipV="1">
            <a:off x="6748568" y="2016678"/>
            <a:ext cx="487368" cy="1224337"/>
          </a:xfrm>
          <a:prstGeom prst="straightConnector1">
            <a:avLst/>
          </a:prstGeom>
          <a:ln>
            <a:solidFill>
              <a:srgbClr val="8A61B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6316155" y="4156555"/>
            <a:ext cx="1658396" cy="276225"/>
          </a:xfrm>
          <a:prstGeom prst="rect">
            <a:avLst/>
          </a:prstGeom>
          <a:solidFill>
            <a:srgbClr val="C14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cxnSp>
        <p:nvCxnSpPr>
          <p:cNvPr id="60" name="Conector de Seta Reta 59"/>
          <p:cNvCxnSpPr>
            <a:cxnSpLocks/>
          </p:cNvCxnSpPr>
          <p:nvPr/>
        </p:nvCxnSpPr>
        <p:spPr>
          <a:xfrm flipV="1">
            <a:off x="7540818" y="2521861"/>
            <a:ext cx="11933" cy="644835"/>
          </a:xfrm>
          <a:prstGeom prst="straightConnector1">
            <a:avLst/>
          </a:prstGeom>
          <a:ln>
            <a:solidFill>
              <a:srgbClr val="43721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6191355" y="1992360"/>
            <a:ext cx="1114425" cy="276225"/>
          </a:xfrm>
          <a:prstGeom prst="rect">
            <a:avLst/>
          </a:prstGeom>
          <a:solidFill>
            <a:srgbClr val="8A6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R$ 250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7065383" y="2354765"/>
            <a:ext cx="1230442" cy="221932"/>
          </a:xfrm>
          <a:prstGeom prst="rect">
            <a:avLst/>
          </a:prstGeom>
          <a:solidFill>
            <a:srgbClr val="437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Gamer</a:t>
            </a:r>
          </a:p>
        </p:txBody>
      </p:sp>
      <p:cxnSp>
        <p:nvCxnSpPr>
          <p:cNvPr id="62" name="Conector de Seta Reta 61"/>
          <p:cNvCxnSpPr>
            <a:cxnSpLocks/>
          </p:cNvCxnSpPr>
          <p:nvPr/>
        </p:nvCxnSpPr>
        <p:spPr>
          <a:xfrm flipV="1">
            <a:off x="7783616" y="3443505"/>
            <a:ext cx="113510" cy="384366"/>
          </a:xfrm>
          <a:prstGeom prst="straightConnector1">
            <a:avLst/>
          </a:prstGeom>
          <a:ln>
            <a:solidFill>
              <a:srgbClr val="B6357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cxnSpLocks/>
          </p:cNvCxnSpPr>
          <p:nvPr/>
        </p:nvCxnSpPr>
        <p:spPr>
          <a:xfrm flipH="1" flipV="1">
            <a:off x="8707105" y="2311411"/>
            <a:ext cx="419304" cy="803592"/>
          </a:xfrm>
          <a:prstGeom prst="straightConnector1">
            <a:avLst/>
          </a:prstGeom>
          <a:ln>
            <a:solidFill>
              <a:srgbClr val="B64A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7055116" y="3693741"/>
            <a:ext cx="1376965" cy="248818"/>
          </a:xfrm>
          <a:prstGeom prst="rect">
            <a:avLst/>
          </a:prstGeom>
          <a:solidFill>
            <a:srgbClr val="B63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Bluetoth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8314015" y="2174135"/>
            <a:ext cx="1376965" cy="248818"/>
          </a:xfrm>
          <a:prstGeom prst="rect">
            <a:avLst/>
          </a:prstGeom>
          <a:solidFill>
            <a:srgbClr val="B64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Hovit</a:t>
            </a:r>
            <a:endParaRPr lang="pt-BR" dirty="0"/>
          </a:p>
        </p:txBody>
      </p:sp>
      <p:cxnSp>
        <p:nvCxnSpPr>
          <p:cNvPr id="77" name="Conector de Seta Reta 76"/>
          <p:cNvCxnSpPr>
            <a:cxnSpLocks/>
          </p:cNvCxnSpPr>
          <p:nvPr/>
        </p:nvCxnSpPr>
        <p:spPr>
          <a:xfrm flipH="1" flipV="1">
            <a:off x="9842809" y="3454177"/>
            <a:ext cx="23296" cy="48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cxnSpLocks/>
            <a:endCxn id="85" idx="0"/>
          </p:cNvCxnSpPr>
          <p:nvPr/>
        </p:nvCxnSpPr>
        <p:spPr>
          <a:xfrm flipV="1">
            <a:off x="10512218" y="2534880"/>
            <a:ext cx="204429" cy="603500"/>
          </a:xfrm>
          <a:prstGeom prst="straightConnector1">
            <a:avLst/>
          </a:prstGeom>
          <a:ln>
            <a:solidFill>
              <a:srgbClr val="4274D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10028164" y="2534880"/>
            <a:ext cx="1376965" cy="248818"/>
          </a:xfrm>
          <a:prstGeom prst="rect">
            <a:avLst/>
          </a:prstGeom>
          <a:solidFill>
            <a:srgbClr val="427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Wacom</a:t>
            </a:r>
            <a:endParaRPr lang="pt-BR" dirty="0"/>
          </a:p>
        </p:txBody>
      </p:sp>
      <p:cxnSp>
        <p:nvCxnSpPr>
          <p:cNvPr id="90" name="Conector de Seta Reta 89"/>
          <p:cNvCxnSpPr>
            <a:cxnSpLocks/>
          </p:cNvCxnSpPr>
          <p:nvPr/>
        </p:nvCxnSpPr>
        <p:spPr>
          <a:xfrm flipH="1" flipV="1">
            <a:off x="896051" y="3698368"/>
            <a:ext cx="439921" cy="513141"/>
          </a:xfrm>
          <a:prstGeom prst="straightConnector1">
            <a:avLst/>
          </a:prstGeom>
          <a:ln>
            <a:solidFill>
              <a:srgbClr val="936CB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cxnSpLocks/>
          </p:cNvCxnSpPr>
          <p:nvPr/>
        </p:nvCxnSpPr>
        <p:spPr>
          <a:xfrm flipV="1">
            <a:off x="11073558" y="3381033"/>
            <a:ext cx="98412" cy="404215"/>
          </a:xfrm>
          <a:prstGeom prst="straightConnector1">
            <a:avLst/>
          </a:prstGeom>
          <a:ln>
            <a:solidFill>
              <a:srgbClr val="C435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10608832" y="3703462"/>
            <a:ext cx="1376965" cy="248818"/>
          </a:xfrm>
          <a:prstGeom prst="rect">
            <a:avLst/>
          </a:prstGeom>
          <a:solidFill>
            <a:srgbClr val="C4357A"/>
          </a:solidFill>
          <a:ln>
            <a:solidFill>
              <a:srgbClr val="C43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Fortrek</a:t>
            </a:r>
            <a:endParaRPr lang="pt-BR" dirty="0"/>
          </a:p>
        </p:txBody>
      </p:sp>
      <p:cxnSp>
        <p:nvCxnSpPr>
          <p:cNvPr id="93" name="Conector de Seta Reta 92"/>
          <p:cNvCxnSpPr>
            <a:cxnSpLocks/>
            <a:endCxn id="96" idx="2"/>
          </p:cNvCxnSpPr>
          <p:nvPr/>
        </p:nvCxnSpPr>
        <p:spPr>
          <a:xfrm>
            <a:off x="1181083" y="3674820"/>
            <a:ext cx="1551660" cy="1123442"/>
          </a:xfrm>
          <a:prstGeom prst="straightConnector1">
            <a:avLst/>
          </a:prstGeom>
          <a:ln>
            <a:solidFill>
              <a:srgbClr val="098B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2044260" y="4549444"/>
            <a:ext cx="1376965" cy="248818"/>
          </a:xfrm>
          <a:prstGeom prst="rect">
            <a:avLst/>
          </a:prstGeom>
          <a:solidFill>
            <a:srgbClr val="098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fio</a:t>
            </a:r>
          </a:p>
        </p:txBody>
      </p:sp>
      <p:cxnSp>
        <p:nvCxnSpPr>
          <p:cNvPr id="102" name="Conector de Seta Reta 101"/>
          <p:cNvCxnSpPr>
            <a:cxnSpLocks/>
          </p:cNvCxnSpPr>
          <p:nvPr/>
        </p:nvCxnSpPr>
        <p:spPr>
          <a:xfrm flipH="1" flipV="1">
            <a:off x="2028152" y="3648105"/>
            <a:ext cx="852477" cy="588436"/>
          </a:xfrm>
          <a:prstGeom prst="straightConnector1">
            <a:avLst/>
          </a:prstGeom>
          <a:ln>
            <a:solidFill>
              <a:srgbClr val="A748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2767525" y="4144174"/>
            <a:ext cx="1376965" cy="248818"/>
          </a:xfrm>
          <a:prstGeom prst="rect">
            <a:avLst/>
          </a:prstGeom>
          <a:solidFill>
            <a:srgbClr val="A74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R$350</a:t>
            </a:r>
          </a:p>
        </p:txBody>
      </p:sp>
      <p:cxnSp>
        <p:nvCxnSpPr>
          <p:cNvPr id="106" name="Conector de Seta Reta 105"/>
          <p:cNvCxnSpPr>
            <a:cxnSpLocks/>
          </p:cNvCxnSpPr>
          <p:nvPr/>
        </p:nvCxnSpPr>
        <p:spPr>
          <a:xfrm flipH="1" flipV="1">
            <a:off x="2366368" y="3654968"/>
            <a:ext cx="821627" cy="328521"/>
          </a:xfrm>
          <a:prstGeom prst="straightConnector1">
            <a:avLst/>
          </a:prstGeom>
          <a:ln>
            <a:solidFill>
              <a:srgbClr val="0C822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 120"/>
          <p:cNvSpPr/>
          <p:nvPr/>
        </p:nvSpPr>
        <p:spPr>
          <a:xfrm>
            <a:off x="9067354" y="4787532"/>
            <a:ext cx="1114425" cy="276225"/>
          </a:xfrm>
          <a:prstGeom prst="rect">
            <a:avLst/>
          </a:prstGeom>
          <a:solidFill>
            <a:srgbClr val="168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cxnSp>
        <p:nvCxnSpPr>
          <p:cNvPr id="123" name="Conector de Seta Reta 122"/>
          <p:cNvCxnSpPr>
            <a:cxnSpLocks/>
          </p:cNvCxnSpPr>
          <p:nvPr/>
        </p:nvCxnSpPr>
        <p:spPr>
          <a:xfrm flipH="1" flipV="1">
            <a:off x="8790675" y="3443505"/>
            <a:ext cx="895868" cy="1482139"/>
          </a:xfrm>
          <a:prstGeom prst="straightConnector1">
            <a:avLst/>
          </a:prstGeom>
          <a:ln>
            <a:solidFill>
              <a:srgbClr val="1689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D9235867-C1ED-4CB5-8298-9D9CB67E738B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186352A-3F1F-4DCA-8DE3-0E96C177A8DC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85906DB-4DB9-4AB3-B41B-71EB158A40C0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Produto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04497" y="2432799"/>
            <a:ext cx="1114425" cy="276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mause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880842" y="1724828"/>
            <a:ext cx="1082886" cy="463076"/>
          </a:xfrm>
          <a:prstGeom prst="rect">
            <a:avLst/>
          </a:prstGeom>
          <a:solidFill>
            <a:srgbClr val="CF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Pen drive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06399" y="1286272"/>
            <a:ext cx="1114425" cy="276225"/>
          </a:xfrm>
          <a:prstGeom prst="rect">
            <a:avLst/>
          </a:prstGeom>
          <a:solidFill>
            <a:srgbClr val="84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16GB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D3E5B8D7-E0C2-4A43-9EF3-44AD52C106A9}"/>
              </a:ext>
            </a:extLst>
          </p:cNvPr>
          <p:cNvCxnSpPr>
            <a:cxnSpLocks/>
          </p:cNvCxnSpPr>
          <p:nvPr/>
        </p:nvCxnSpPr>
        <p:spPr>
          <a:xfrm flipV="1">
            <a:off x="3777103" y="1187774"/>
            <a:ext cx="942460" cy="1934051"/>
          </a:xfrm>
          <a:prstGeom prst="straightConnector1">
            <a:avLst/>
          </a:prstGeom>
          <a:ln>
            <a:solidFill>
              <a:srgbClr val="0C822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45A92CF-116B-4923-9D1E-50FD43D95264}"/>
              </a:ext>
            </a:extLst>
          </p:cNvPr>
          <p:cNvCxnSpPr>
            <a:cxnSpLocks/>
          </p:cNvCxnSpPr>
          <p:nvPr/>
        </p:nvCxnSpPr>
        <p:spPr>
          <a:xfrm flipH="1" flipV="1">
            <a:off x="4585395" y="1032804"/>
            <a:ext cx="628174" cy="2121294"/>
          </a:xfrm>
          <a:prstGeom prst="straightConnector1">
            <a:avLst/>
          </a:prstGeom>
          <a:ln>
            <a:solidFill>
              <a:srgbClr val="0C822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33D8E74D-E7EB-436A-9244-8E142E0ABC1C}"/>
              </a:ext>
            </a:extLst>
          </p:cNvPr>
          <p:cNvCxnSpPr>
            <a:cxnSpLocks/>
          </p:cNvCxnSpPr>
          <p:nvPr/>
        </p:nvCxnSpPr>
        <p:spPr>
          <a:xfrm flipH="1" flipV="1">
            <a:off x="4568481" y="1131978"/>
            <a:ext cx="1279608" cy="1940773"/>
          </a:xfrm>
          <a:prstGeom prst="straightConnector1">
            <a:avLst/>
          </a:prstGeom>
          <a:ln>
            <a:solidFill>
              <a:srgbClr val="0C822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ângulo 126"/>
          <p:cNvSpPr/>
          <p:nvPr/>
        </p:nvSpPr>
        <p:spPr>
          <a:xfrm>
            <a:off x="4105489" y="1032804"/>
            <a:ext cx="1114425" cy="264449"/>
          </a:xfrm>
          <a:prstGeom prst="rect">
            <a:avLst/>
          </a:prstGeom>
          <a:solidFill>
            <a:srgbClr val="168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3900214" y="2130473"/>
            <a:ext cx="1114425" cy="336142"/>
          </a:xfrm>
          <a:prstGeom prst="rect">
            <a:avLst/>
          </a:prstGeom>
          <a:solidFill>
            <a:srgbClr val="C27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LED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4995259" y="2440541"/>
            <a:ext cx="1376965" cy="248818"/>
          </a:xfrm>
          <a:prstGeom prst="rect">
            <a:avLst/>
          </a:prstGeom>
          <a:solidFill>
            <a:srgbClr val="336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Logitech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233239" y="2583345"/>
            <a:ext cx="1114425" cy="276225"/>
          </a:xfrm>
          <a:prstGeom prst="rect">
            <a:avLst/>
          </a:prstGeom>
          <a:solidFill>
            <a:srgbClr val="C53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multlazer</a:t>
            </a:r>
            <a:endParaRPr lang="pt-BR" dirty="0"/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8B26E195-5982-4661-AAB8-1E52D751EBDB}"/>
              </a:ext>
            </a:extLst>
          </p:cNvPr>
          <p:cNvCxnSpPr>
            <a:cxnSpLocks/>
          </p:cNvCxnSpPr>
          <p:nvPr/>
        </p:nvCxnSpPr>
        <p:spPr>
          <a:xfrm flipH="1" flipV="1">
            <a:off x="533400" y="3703462"/>
            <a:ext cx="227193" cy="842261"/>
          </a:xfrm>
          <a:prstGeom prst="straightConnector1">
            <a:avLst/>
          </a:prstGeom>
          <a:ln>
            <a:solidFill>
              <a:srgbClr val="C148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4CC0838F-AAE4-44B6-A635-22518668F204}"/>
              </a:ext>
            </a:extLst>
          </p:cNvPr>
          <p:cNvCxnSpPr>
            <a:cxnSpLocks/>
          </p:cNvCxnSpPr>
          <p:nvPr/>
        </p:nvCxnSpPr>
        <p:spPr>
          <a:xfrm flipV="1">
            <a:off x="912993" y="3635688"/>
            <a:ext cx="724875" cy="1062435"/>
          </a:xfrm>
          <a:prstGeom prst="straightConnector1">
            <a:avLst/>
          </a:prstGeom>
          <a:ln>
            <a:solidFill>
              <a:srgbClr val="C148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>
            <a:extLst>
              <a:ext uri="{FF2B5EF4-FFF2-40B4-BE49-F238E27FC236}">
                <a16:creationId xmlns:a16="http://schemas.microsoft.com/office/drawing/2014/main" id="{9761C33C-2567-415F-A2F5-5E6DAB73A26A}"/>
              </a:ext>
            </a:extLst>
          </p:cNvPr>
          <p:cNvSpPr/>
          <p:nvPr/>
        </p:nvSpPr>
        <p:spPr>
          <a:xfrm>
            <a:off x="69256" y="4432780"/>
            <a:ext cx="1658396" cy="276225"/>
          </a:xfrm>
          <a:prstGeom prst="rect">
            <a:avLst/>
          </a:prstGeom>
          <a:solidFill>
            <a:srgbClr val="C14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83810" y="4039157"/>
            <a:ext cx="1376965" cy="248818"/>
          </a:xfrm>
          <a:prstGeom prst="rect">
            <a:avLst/>
          </a:prstGeom>
          <a:solidFill>
            <a:srgbClr val="936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R$200</a:t>
            </a:r>
          </a:p>
        </p:txBody>
      </p: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B6372E30-9EAC-4362-BB6C-A85AFDDE4CB3}"/>
              </a:ext>
            </a:extLst>
          </p:cNvPr>
          <p:cNvCxnSpPr>
            <a:cxnSpLocks/>
            <a:stCxn id="113" idx="2"/>
          </p:cNvCxnSpPr>
          <p:nvPr/>
        </p:nvCxnSpPr>
        <p:spPr>
          <a:xfrm flipH="1" flipV="1">
            <a:off x="2706276" y="3630668"/>
            <a:ext cx="2179523" cy="603853"/>
          </a:xfrm>
          <a:prstGeom prst="straightConnector1">
            <a:avLst/>
          </a:prstGeom>
          <a:ln>
            <a:solidFill>
              <a:srgbClr val="B6357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27618B64-638A-42A5-AE82-D0CC170DF5CD}"/>
              </a:ext>
            </a:extLst>
          </p:cNvPr>
          <p:cNvSpPr/>
          <p:nvPr/>
        </p:nvSpPr>
        <p:spPr>
          <a:xfrm>
            <a:off x="4197316" y="3985703"/>
            <a:ext cx="1376965" cy="248818"/>
          </a:xfrm>
          <a:prstGeom prst="rect">
            <a:avLst/>
          </a:prstGeom>
          <a:solidFill>
            <a:srgbClr val="B63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Bluetoth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2822886" y="3827871"/>
            <a:ext cx="1230442" cy="221932"/>
          </a:xfrm>
          <a:prstGeom prst="rect">
            <a:avLst/>
          </a:prstGeom>
          <a:solidFill>
            <a:srgbClr val="0C8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Gamer</a:t>
            </a:r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167CF5DE-AAC4-4FB2-AB7C-B9BF94D3A7A2}"/>
              </a:ext>
            </a:extLst>
          </p:cNvPr>
          <p:cNvCxnSpPr>
            <a:cxnSpLocks/>
          </p:cNvCxnSpPr>
          <p:nvPr/>
        </p:nvCxnSpPr>
        <p:spPr>
          <a:xfrm flipV="1">
            <a:off x="9532496" y="3414495"/>
            <a:ext cx="588426" cy="1511149"/>
          </a:xfrm>
          <a:prstGeom prst="straightConnector1">
            <a:avLst/>
          </a:prstGeom>
          <a:ln>
            <a:solidFill>
              <a:srgbClr val="1689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6045E606-5BD2-4C17-A8A4-18C4708030EE}"/>
              </a:ext>
            </a:extLst>
          </p:cNvPr>
          <p:cNvCxnSpPr>
            <a:cxnSpLocks/>
          </p:cNvCxnSpPr>
          <p:nvPr/>
        </p:nvCxnSpPr>
        <p:spPr>
          <a:xfrm flipV="1">
            <a:off x="9471639" y="3381033"/>
            <a:ext cx="1347102" cy="1521091"/>
          </a:xfrm>
          <a:prstGeom prst="straightConnector1">
            <a:avLst/>
          </a:prstGeom>
          <a:ln>
            <a:solidFill>
              <a:srgbClr val="1689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E79F7FE2-FC2F-4A53-A968-36F02670082E}"/>
              </a:ext>
            </a:extLst>
          </p:cNvPr>
          <p:cNvCxnSpPr>
            <a:cxnSpLocks/>
          </p:cNvCxnSpPr>
          <p:nvPr/>
        </p:nvCxnSpPr>
        <p:spPr>
          <a:xfrm flipH="1" flipV="1">
            <a:off x="9557385" y="3381033"/>
            <a:ext cx="13160" cy="1521091"/>
          </a:xfrm>
          <a:prstGeom prst="straightConnector1">
            <a:avLst/>
          </a:prstGeom>
          <a:ln>
            <a:solidFill>
              <a:srgbClr val="1689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 93">
            <a:extLst>
              <a:ext uri="{FF2B5EF4-FFF2-40B4-BE49-F238E27FC236}">
                <a16:creationId xmlns:a16="http://schemas.microsoft.com/office/drawing/2014/main" id="{96B836AD-0AA1-4C95-B9D2-8AA642E50B48}"/>
              </a:ext>
            </a:extLst>
          </p:cNvPr>
          <p:cNvSpPr/>
          <p:nvPr/>
        </p:nvSpPr>
        <p:spPr>
          <a:xfrm>
            <a:off x="9208205" y="3821532"/>
            <a:ext cx="1376965" cy="248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Exbom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1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926A09D-2CF3-462B-8D8C-DDD3C0D534B7}"/>
              </a:ext>
            </a:extLst>
          </p:cNvPr>
          <p:cNvSpPr/>
          <p:nvPr/>
        </p:nvSpPr>
        <p:spPr>
          <a:xfrm>
            <a:off x="28036" y="-66675"/>
            <a:ext cx="11249564" cy="6924675"/>
          </a:xfrm>
          <a:prstGeom prst="rect">
            <a:avLst/>
          </a:prstGeom>
          <a:solidFill>
            <a:srgbClr val="3B3838"/>
          </a:solidFill>
          <a:effectLst>
            <a:innerShdw blurRad="1270000">
              <a:prstClr val="black"/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Paralelogramo 1">
            <a:extLst>
              <a:ext uri="{FF2B5EF4-FFF2-40B4-BE49-F238E27FC236}">
                <a16:creationId xmlns:a16="http://schemas.microsoft.com/office/drawing/2014/main" id="{E4EB48C4-4802-4D42-A2AE-0B7655102F0E}"/>
              </a:ext>
            </a:extLst>
          </p:cNvPr>
          <p:cNvSpPr/>
          <p:nvPr/>
        </p:nvSpPr>
        <p:spPr>
          <a:xfrm>
            <a:off x="-1310099" y="-60914"/>
            <a:ext cx="5250426" cy="7034980"/>
          </a:xfrm>
          <a:prstGeom prst="parallelogram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CE3CE161-AD05-496F-AE45-05C04123598F}"/>
              </a:ext>
            </a:extLst>
          </p:cNvPr>
          <p:cNvSpPr/>
          <p:nvPr/>
        </p:nvSpPr>
        <p:spPr>
          <a:xfrm>
            <a:off x="-1710813" y="-60914"/>
            <a:ext cx="5250426" cy="7034980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F1FA84BE-662C-449A-B37B-63ABBD5FAA54}"/>
              </a:ext>
            </a:extLst>
          </p:cNvPr>
          <p:cNvSpPr/>
          <p:nvPr/>
        </p:nvSpPr>
        <p:spPr>
          <a:xfrm>
            <a:off x="-2367813" y="-66675"/>
            <a:ext cx="5250426" cy="7156809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56753AF8-7055-497E-B8A5-DFAE5B1811C0}"/>
              </a:ext>
            </a:extLst>
          </p:cNvPr>
          <p:cNvSpPr/>
          <p:nvPr/>
        </p:nvSpPr>
        <p:spPr>
          <a:xfrm rot="10800000">
            <a:off x="7298399" y="-99398"/>
            <a:ext cx="5250426" cy="7034980"/>
          </a:xfrm>
          <a:prstGeom prst="parallelogram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8A39E725-481F-4C3F-AACB-4913048A7B0D}"/>
              </a:ext>
            </a:extLst>
          </p:cNvPr>
          <p:cNvSpPr/>
          <p:nvPr/>
        </p:nvSpPr>
        <p:spPr>
          <a:xfrm rot="10800000">
            <a:off x="7707806" y="-121828"/>
            <a:ext cx="5250426" cy="7034980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8A90B4CE-D73B-454E-AC55-B033789C2A87}"/>
              </a:ext>
            </a:extLst>
          </p:cNvPr>
          <p:cNvSpPr/>
          <p:nvPr/>
        </p:nvSpPr>
        <p:spPr>
          <a:xfrm rot="10800000">
            <a:off x="8357799" y="-110613"/>
            <a:ext cx="5250426" cy="7034980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ECA732-6735-4E52-9D21-CF2E9214F6AD}"/>
              </a:ext>
            </a:extLst>
          </p:cNvPr>
          <p:cNvSpPr/>
          <p:nvPr/>
        </p:nvSpPr>
        <p:spPr>
          <a:xfrm>
            <a:off x="98898" y="1779157"/>
            <a:ext cx="11040931" cy="2861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latin typeface="Bodoni MT Black" panose="02070A03080606020203" pitchFamily="18" charset="0"/>
              </a:rPr>
              <a:t>Eletrodomésticos</a:t>
            </a:r>
          </a:p>
        </p:txBody>
      </p:sp>
    </p:spTree>
    <p:extLst>
      <p:ext uri="{BB962C8B-B14F-4D97-AF65-F5344CB8AC3E}">
        <p14:creationId xmlns:p14="http://schemas.microsoft.com/office/powerpoint/2010/main" val="29856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0FB723-568A-4185-8A9B-FD6539F7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39" y="3133138"/>
            <a:ext cx="3337322" cy="59172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86C9EAD-C259-42E9-849A-2B4B9B7032F3}"/>
              </a:ext>
            </a:extLst>
          </p:cNvPr>
          <p:cNvSpPr/>
          <p:nvPr/>
        </p:nvSpPr>
        <p:spPr>
          <a:xfrm>
            <a:off x="5264228" y="2117699"/>
            <a:ext cx="1504950" cy="515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A7442D5-50F4-4DE1-A4CB-21F15026FF23}"/>
              </a:ext>
            </a:extLst>
          </p:cNvPr>
          <p:cNvSpPr/>
          <p:nvPr/>
        </p:nvSpPr>
        <p:spPr>
          <a:xfrm>
            <a:off x="6660788" y="4351660"/>
            <a:ext cx="1504950" cy="515242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2BA7396-BEB9-43D8-9FAF-A8A0AAE8F49D}"/>
              </a:ext>
            </a:extLst>
          </p:cNvPr>
          <p:cNvCxnSpPr>
            <a:cxnSpLocks/>
          </p:cNvCxnSpPr>
          <p:nvPr/>
        </p:nvCxnSpPr>
        <p:spPr>
          <a:xfrm flipH="1" flipV="1">
            <a:off x="7210084" y="3772753"/>
            <a:ext cx="203179" cy="714580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51FF22B-ABE7-4CA4-AF3F-E8E156F845B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59411" y="2487506"/>
            <a:ext cx="336589" cy="64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C25D252-C3F6-4DFA-8790-51FFD909EA46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367E6F-759B-4BE8-A7AF-3FCE1A82C0A5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E20BC7-74F1-4660-999B-470E41C79AC7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Total</a:t>
            </a:r>
          </a:p>
        </p:txBody>
      </p:sp>
    </p:spTree>
    <p:extLst>
      <p:ext uri="{BB962C8B-B14F-4D97-AF65-F5344CB8AC3E}">
        <p14:creationId xmlns:p14="http://schemas.microsoft.com/office/powerpoint/2010/main" val="27766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3226" y="2704250"/>
            <a:ext cx="1689873" cy="267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</a:t>
            </a:r>
            <a:r>
              <a:rPr lang="pt-BR" dirty="0" err="1"/>
              <a:t>unitario</a:t>
            </a:r>
            <a:endParaRPr lang="pt-BR" dirty="0"/>
          </a:p>
        </p:txBody>
      </p:sp>
      <p:cxnSp>
        <p:nvCxnSpPr>
          <p:cNvPr id="8" name="Conector de Seta Reta 7"/>
          <p:cNvCxnSpPr>
            <a:cxnSpLocks/>
          </p:cNvCxnSpPr>
          <p:nvPr/>
        </p:nvCxnSpPr>
        <p:spPr>
          <a:xfrm flipV="1">
            <a:off x="2169292" y="4005697"/>
            <a:ext cx="134558" cy="657330"/>
          </a:xfrm>
          <a:prstGeom prst="straightConnector1">
            <a:avLst/>
          </a:prstGeom>
          <a:ln>
            <a:solidFill>
              <a:srgbClr val="C33A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3" idx="2"/>
          </p:cNvCxnSpPr>
          <p:nvPr/>
        </p:nvCxnSpPr>
        <p:spPr>
          <a:xfrm>
            <a:off x="2481831" y="2514689"/>
            <a:ext cx="311524" cy="1126985"/>
          </a:xfrm>
          <a:prstGeom prst="straightConnector1">
            <a:avLst/>
          </a:prstGeom>
          <a:ln>
            <a:solidFill>
              <a:srgbClr val="9D6E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722409" y="2249219"/>
            <a:ext cx="1518843" cy="265470"/>
          </a:xfrm>
          <a:prstGeom prst="rect">
            <a:avLst/>
          </a:prstGeom>
          <a:solidFill>
            <a:srgbClr val="9D6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Multlazer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370318" y="4986871"/>
            <a:ext cx="1518843" cy="265470"/>
          </a:xfrm>
          <a:prstGeom prst="rect">
            <a:avLst/>
          </a:prstGeom>
          <a:solidFill>
            <a:srgbClr val="037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20%</a:t>
            </a:r>
          </a:p>
        </p:txBody>
      </p:sp>
      <p:cxnSp>
        <p:nvCxnSpPr>
          <p:cNvPr id="15" name="Conector de Seta Reta 14"/>
          <p:cNvCxnSpPr>
            <a:stCxn id="14" idx="0"/>
          </p:cNvCxnSpPr>
          <p:nvPr/>
        </p:nvCxnSpPr>
        <p:spPr>
          <a:xfrm flipV="1">
            <a:off x="3129740" y="3962797"/>
            <a:ext cx="0" cy="1024074"/>
          </a:xfrm>
          <a:prstGeom prst="straightConnector1">
            <a:avLst/>
          </a:prstGeom>
          <a:ln>
            <a:solidFill>
              <a:srgbClr val="037E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>
          <a:xfrm>
            <a:off x="4077095" y="3000699"/>
            <a:ext cx="10491" cy="558685"/>
          </a:xfrm>
          <a:prstGeom prst="straightConnector1">
            <a:avLst/>
          </a:prstGeom>
          <a:ln>
            <a:solidFill>
              <a:srgbClr val="C976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347767" y="2840974"/>
            <a:ext cx="1518843" cy="265470"/>
          </a:xfrm>
          <a:prstGeom prst="rect">
            <a:avLst/>
          </a:prstGeom>
          <a:solidFill>
            <a:srgbClr val="C97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Dell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317673" y="4561836"/>
            <a:ext cx="1518843" cy="265470"/>
          </a:xfrm>
          <a:prstGeom prst="rect">
            <a:avLst/>
          </a:prstGeom>
          <a:solidFill>
            <a:srgbClr val="B7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3%</a:t>
            </a:r>
          </a:p>
        </p:txBody>
      </p:sp>
      <p:cxnSp>
        <p:nvCxnSpPr>
          <p:cNvPr id="21" name="Conector de Seta Reta 20"/>
          <p:cNvCxnSpPr>
            <a:cxnSpLocks/>
            <a:stCxn id="20" idx="0"/>
          </p:cNvCxnSpPr>
          <p:nvPr/>
        </p:nvCxnSpPr>
        <p:spPr>
          <a:xfrm flipV="1">
            <a:off x="4077095" y="3908540"/>
            <a:ext cx="335133" cy="653296"/>
          </a:xfrm>
          <a:prstGeom prst="straightConnector1">
            <a:avLst/>
          </a:prstGeom>
          <a:ln>
            <a:solidFill>
              <a:srgbClr val="B74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cxnSpLocks/>
            <a:stCxn id="23" idx="2"/>
          </p:cNvCxnSpPr>
          <p:nvPr/>
        </p:nvCxnSpPr>
        <p:spPr>
          <a:xfrm>
            <a:off x="5528493" y="2434047"/>
            <a:ext cx="197366" cy="1209780"/>
          </a:xfrm>
          <a:prstGeom prst="straightConnector1">
            <a:avLst/>
          </a:prstGeom>
          <a:ln>
            <a:solidFill>
              <a:srgbClr val="2375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769071" y="2168577"/>
            <a:ext cx="1518843" cy="265470"/>
          </a:xfrm>
          <a:prstGeom prst="rect">
            <a:avLst/>
          </a:prstGeom>
          <a:solidFill>
            <a:srgbClr val="237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Exbom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742716" y="4739503"/>
            <a:ext cx="1518843" cy="265470"/>
          </a:xfrm>
          <a:prstGeom prst="rect">
            <a:avLst/>
          </a:prstGeom>
          <a:solidFill>
            <a:srgbClr val="368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Havit</a:t>
            </a:r>
            <a:endParaRPr lang="pt-BR" dirty="0"/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6502138" y="3962797"/>
            <a:ext cx="4639" cy="791214"/>
          </a:xfrm>
          <a:prstGeom prst="straightConnector1">
            <a:avLst/>
          </a:prstGeom>
          <a:ln>
            <a:solidFill>
              <a:srgbClr val="368C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6726358" y="2772710"/>
            <a:ext cx="4639" cy="791214"/>
          </a:xfrm>
          <a:prstGeom prst="straightConnector1">
            <a:avLst/>
          </a:prstGeom>
          <a:ln>
            <a:solidFill>
              <a:srgbClr val="C63B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073690" y="2650387"/>
            <a:ext cx="1518843" cy="265470"/>
          </a:xfrm>
          <a:prstGeom prst="rect">
            <a:avLst/>
          </a:prstGeom>
          <a:solidFill>
            <a:srgbClr val="C63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8%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7130656" y="5119606"/>
            <a:ext cx="1518843" cy="265470"/>
          </a:xfrm>
          <a:prstGeom prst="rect">
            <a:avLst/>
          </a:prstGeom>
          <a:solidFill>
            <a:srgbClr val="7F5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Logitch</a:t>
            </a:r>
            <a:endParaRPr lang="pt-BR" dirty="0"/>
          </a:p>
        </p:txBody>
      </p:sp>
      <p:cxnSp>
        <p:nvCxnSpPr>
          <p:cNvPr id="30" name="Conector de Seta Reta 29"/>
          <p:cNvCxnSpPr>
            <a:cxnSpLocks/>
            <a:stCxn id="29" idx="0"/>
          </p:cNvCxnSpPr>
          <p:nvPr/>
        </p:nvCxnSpPr>
        <p:spPr>
          <a:xfrm flipH="1" flipV="1">
            <a:off x="7885438" y="3974246"/>
            <a:ext cx="4640" cy="1145360"/>
          </a:xfrm>
          <a:prstGeom prst="straightConnector1">
            <a:avLst/>
          </a:prstGeom>
          <a:ln>
            <a:solidFill>
              <a:srgbClr val="7F5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020981" y="2345562"/>
            <a:ext cx="228860" cy="1229876"/>
          </a:xfrm>
          <a:prstGeom prst="straightConnector1">
            <a:avLst/>
          </a:prstGeom>
          <a:ln>
            <a:solidFill>
              <a:srgbClr val="057A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7261559" y="2261649"/>
            <a:ext cx="1518843" cy="265470"/>
          </a:xfrm>
          <a:prstGeom prst="rect">
            <a:avLst/>
          </a:prstGeom>
          <a:solidFill>
            <a:srgbClr val="057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3%</a:t>
            </a:r>
          </a:p>
        </p:txBody>
      </p:sp>
      <p:cxnSp>
        <p:nvCxnSpPr>
          <p:cNvPr id="37" name="Conector de Seta Reta 36"/>
          <p:cNvCxnSpPr>
            <a:cxnSpLocks/>
            <a:stCxn id="36" idx="0"/>
          </p:cNvCxnSpPr>
          <p:nvPr/>
        </p:nvCxnSpPr>
        <p:spPr>
          <a:xfrm flipH="1" flipV="1">
            <a:off x="9512243" y="3901253"/>
            <a:ext cx="213474" cy="950034"/>
          </a:xfrm>
          <a:prstGeom prst="straightConnector1">
            <a:avLst/>
          </a:prstGeom>
          <a:ln>
            <a:solidFill>
              <a:srgbClr val="B240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  <a:stCxn id="39" idx="2"/>
          </p:cNvCxnSpPr>
          <p:nvPr/>
        </p:nvCxnSpPr>
        <p:spPr>
          <a:xfrm>
            <a:off x="10082874" y="2892924"/>
            <a:ext cx="233228" cy="762352"/>
          </a:xfrm>
          <a:prstGeom prst="straightConnector1">
            <a:avLst/>
          </a:prstGeom>
          <a:ln>
            <a:solidFill>
              <a:srgbClr val="D45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9323452" y="2627454"/>
            <a:ext cx="1518843" cy="265470"/>
          </a:xfrm>
          <a:prstGeom prst="rect">
            <a:avLst/>
          </a:prstGeom>
          <a:solidFill>
            <a:srgbClr val="D4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Fortrek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10431986" y="4343903"/>
            <a:ext cx="1518843" cy="265470"/>
          </a:xfrm>
          <a:prstGeom prst="rect">
            <a:avLst/>
          </a:prstGeom>
          <a:solidFill>
            <a:srgbClr val="368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13%</a:t>
            </a:r>
          </a:p>
        </p:txBody>
      </p:sp>
      <p:cxnSp>
        <p:nvCxnSpPr>
          <p:cNvPr id="45" name="Conector de Seta Reta 44"/>
          <p:cNvCxnSpPr>
            <a:cxnSpLocks/>
            <a:stCxn id="44" idx="0"/>
          </p:cNvCxnSpPr>
          <p:nvPr/>
        </p:nvCxnSpPr>
        <p:spPr>
          <a:xfrm flipH="1" flipV="1">
            <a:off x="10846799" y="3944171"/>
            <a:ext cx="344609" cy="399732"/>
          </a:xfrm>
          <a:prstGeom prst="straightConnector1">
            <a:avLst/>
          </a:prstGeom>
          <a:ln>
            <a:solidFill>
              <a:srgbClr val="368C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01D2F93C-9105-4F55-BD28-25C684938006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68A2938-982B-4D03-8088-8D3D14A04BFE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F4D881-F509-431F-9062-3097C2291DCE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Desconto do dia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89A989-2D61-4C4E-ACB7-BA872F3F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3" y="3712216"/>
            <a:ext cx="11515180" cy="193641"/>
          </a:xfrm>
          <a:prstGeom prst="rect">
            <a:avLst/>
          </a:prstGeom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90B7C02-1D26-4575-8567-B190077B3CAB}"/>
              </a:ext>
            </a:extLst>
          </p:cNvPr>
          <p:cNvCxnSpPr>
            <a:cxnSpLocks/>
          </p:cNvCxnSpPr>
          <p:nvPr/>
        </p:nvCxnSpPr>
        <p:spPr>
          <a:xfrm>
            <a:off x="1031068" y="2930394"/>
            <a:ext cx="0" cy="71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40A60B3-50C3-4CE6-8D6F-301F7A0EA104}"/>
              </a:ext>
            </a:extLst>
          </p:cNvPr>
          <p:cNvCxnSpPr>
            <a:cxnSpLocks/>
          </p:cNvCxnSpPr>
          <p:nvPr/>
        </p:nvCxnSpPr>
        <p:spPr>
          <a:xfrm>
            <a:off x="1306151" y="2957706"/>
            <a:ext cx="528604" cy="74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28CEFC8-0341-4ED0-9FB7-873726BA5B08}"/>
              </a:ext>
            </a:extLst>
          </p:cNvPr>
          <p:cNvCxnSpPr>
            <a:cxnSpLocks/>
          </p:cNvCxnSpPr>
          <p:nvPr/>
        </p:nvCxnSpPr>
        <p:spPr>
          <a:xfrm flipV="1">
            <a:off x="5725859" y="4042635"/>
            <a:ext cx="282072" cy="336119"/>
          </a:xfrm>
          <a:prstGeom prst="straightConnector1">
            <a:avLst/>
          </a:prstGeom>
          <a:ln>
            <a:solidFill>
              <a:srgbClr val="C33A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E70B9C2-586E-41F6-B7AD-6E5AE4190352}"/>
              </a:ext>
            </a:extLst>
          </p:cNvPr>
          <p:cNvCxnSpPr>
            <a:cxnSpLocks/>
          </p:cNvCxnSpPr>
          <p:nvPr/>
        </p:nvCxnSpPr>
        <p:spPr>
          <a:xfrm flipH="1" flipV="1">
            <a:off x="5405881" y="3962797"/>
            <a:ext cx="472378" cy="568357"/>
          </a:xfrm>
          <a:prstGeom prst="straightConnector1">
            <a:avLst/>
          </a:prstGeom>
          <a:ln>
            <a:solidFill>
              <a:srgbClr val="C33A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298EA4FE-DDDE-422A-9F6E-A319943F1241}"/>
              </a:ext>
            </a:extLst>
          </p:cNvPr>
          <p:cNvSpPr/>
          <p:nvPr/>
        </p:nvSpPr>
        <p:spPr>
          <a:xfrm>
            <a:off x="4966437" y="4285208"/>
            <a:ext cx="1518843" cy="265470"/>
          </a:xfrm>
          <a:prstGeom prst="rect">
            <a:avLst/>
          </a:prstGeom>
          <a:solidFill>
            <a:srgbClr val="C3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Marca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79F5102-CE62-457B-A08F-0FAC12F0E2D7}"/>
              </a:ext>
            </a:extLst>
          </p:cNvPr>
          <p:cNvSpPr/>
          <p:nvPr/>
        </p:nvSpPr>
        <p:spPr>
          <a:xfrm>
            <a:off x="7950301" y="4115555"/>
            <a:ext cx="1518843" cy="265470"/>
          </a:xfrm>
          <a:prstGeom prst="rect">
            <a:avLst/>
          </a:prstGeom>
          <a:solidFill>
            <a:srgbClr val="C3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Marca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2D1A5D18-DE9F-416C-B213-EBC6221A6E98}"/>
              </a:ext>
            </a:extLst>
          </p:cNvPr>
          <p:cNvCxnSpPr>
            <a:cxnSpLocks/>
          </p:cNvCxnSpPr>
          <p:nvPr/>
        </p:nvCxnSpPr>
        <p:spPr>
          <a:xfrm flipH="1" flipV="1">
            <a:off x="7592533" y="3901253"/>
            <a:ext cx="996818" cy="213463"/>
          </a:xfrm>
          <a:prstGeom prst="straightConnector1">
            <a:avLst/>
          </a:prstGeom>
          <a:ln>
            <a:solidFill>
              <a:srgbClr val="C33A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CD45A84-C138-4B4D-85BD-38EA5642980F}"/>
              </a:ext>
            </a:extLst>
          </p:cNvPr>
          <p:cNvCxnSpPr>
            <a:cxnSpLocks/>
          </p:cNvCxnSpPr>
          <p:nvPr/>
        </p:nvCxnSpPr>
        <p:spPr>
          <a:xfrm flipV="1">
            <a:off x="8553034" y="3944171"/>
            <a:ext cx="511371" cy="198039"/>
          </a:xfrm>
          <a:prstGeom prst="straightConnector1">
            <a:avLst/>
          </a:prstGeom>
          <a:ln>
            <a:solidFill>
              <a:srgbClr val="C33A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B6F2AA55-06CD-4BF6-BF32-FB2E8E274EEE}"/>
              </a:ext>
            </a:extLst>
          </p:cNvPr>
          <p:cNvSpPr/>
          <p:nvPr/>
        </p:nvSpPr>
        <p:spPr>
          <a:xfrm>
            <a:off x="9618980" y="5531247"/>
            <a:ext cx="1518843" cy="265470"/>
          </a:xfrm>
          <a:prstGeom prst="rect">
            <a:avLst/>
          </a:prstGeom>
          <a:solidFill>
            <a:srgbClr val="C3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Marca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E1E2739-BC49-48C9-9337-524BE8730B7E}"/>
              </a:ext>
            </a:extLst>
          </p:cNvPr>
          <p:cNvCxnSpPr>
            <a:cxnSpLocks/>
          </p:cNvCxnSpPr>
          <p:nvPr/>
        </p:nvCxnSpPr>
        <p:spPr>
          <a:xfrm flipH="1" flipV="1">
            <a:off x="9939867" y="3944171"/>
            <a:ext cx="545271" cy="1610632"/>
          </a:xfrm>
          <a:prstGeom prst="straightConnector1">
            <a:avLst/>
          </a:prstGeom>
          <a:ln>
            <a:solidFill>
              <a:srgbClr val="C33A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8966295" y="4851287"/>
            <a:ext cx="1518843" cy="236764"/>
          </a:xfrm>
          <a:prstGeom prst="rect">
            <a:avLst/>
          </a:prstGeom>
          <a:solidFill>
            <a:srgbClr val="B24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Wacom</a:t>
            </a:r>
            <a:endParaRPr lang="pt-BR" dirty="0"/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5FEDF528-CC94-4D73-8A4E-F8CFDA772B9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169292" y="3901253"/>
            <a:ext cx="1546142" cy="668228"/>
          </a:xfrm>
          <a:prstGeom prst="straightConnector1">
            <a:avLst/>
          </a:prstGeom>
          <a:ln>
            <a:solidFill>
              <a:srgbClr val="C33A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409870" y="4569481"/>
            <a:ext cx="1518843" cy="265470"/>
          </a:xfrm>
          <a:prstGeom prst="rect">
            <a:avLst/>
          </a:prstGeom>
          <a:solidFill>
            <a:srgbClr val="C3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Marca</a:t>
            </a:r>
          </a:p>
        </p:txBody>
      </p:sp>
    </p:spTree>
    <p:extLst>
      <p:ext uri="{BB962C8B-B14F-4D97-AF65-F5344CB8AC3E}">
        <p14:creationId xmlns:p14="http://schemas.microsoft.com/office/powerpoint/2010/main" val="10698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CE08C0-6F54-4B48-A478-16ED6FC6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02" y="3142370"/>
            <a:ext cx="9057196" cy="4709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B720ED6-6AA9-4C23-A0DA-BDD4D820ACDD}"/>
              </a:ext>
            </a:extLst>
          </p:cNvPr>
          <p:cNvCxnSpPr>
            <a:cxnSpLocks/>
          </p:cNvCxnSpPr>
          <p:nvPr/>
        </p:nvCxnSpPr>
        <p:spPr>
          <a:xfrm>
            <a:off x="2723044" y="2396128"/>
            <a:ext cx="1137378" cy="6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DD028C7-2CCE-47A6-9B0A-F33CBE047DB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99281" y="3692624"/>
            <a:ext cx="710138" cy="744765"/>
          </a:xfrm>
          <a:prstGeom prst="straightConnector1">
            <a:avLst/>
          </a:prstGeom>
          <a:ln>
            <a:solidFill>
              <a:srgbClr val="C640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156CE28-AD53-4514-881B-4816C97570C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510269" y="2216656"/>
            <a:ext cx="609812" cy="1047971"/>
          </a:xfrm>
          <a:prstGeom prst="straightConnector1">
            <a:avLst/>
          </a:prstGeom>
          <a:ln>
            <a:solidFill>
              <a:srgbClr val="845FB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CC6564D-0EA4-412C-B308-6D30BF8819E8}"/>
              </a:ext>
            </a:extLst>
          </p:cNvPr>
          <p:cNvCxnSpPr>
            <a:cxnSpLocks/>
          </p:cNvCxnSpPr>
          <p:nvPr/>
        </p:nvCxnSpPr>
        <p:spPr>
          <a:xfrm flipV="1">
            <a:off x="6591630" y="3692624"/>
            <a:ext cx="329082" cy="628033"/>
          </a:xfrm>
          <a:prstGeom prst="straightConnector1">
            <a:avLst/>
          </a:prstGeom>
          <a:ln>
            <a:solidFill>
              <a:srgbClr val="1281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46FCDB-7AD0-43CE-8657-BAB457A7052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978208" y="2801731"/>
            <a:ext cx="179270" cy="413105"/>
          </a:xfrm>
          <a:prstGeom prst="straightConnector1">
            <a:avLst/>
          </a:prstGeom>
          <a:ln>
            <a:solidFill>
              <a:srgbClr val="B1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1756180-37FC-44A0-870A-9358E6E9E9EA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8994772" y="3692624"/>
            <a:ext cx="139992" cy="551444"/>
          </a:xfrm>
          <a:prstGeom prst="straightConnector1">
            <a:avLst/>
          </a:prstGeom>
          <a:ln>
            <a:solidFill>
              <a:srgbClr val="D57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183DDCDC-E3B6-458C-AC2C-5EB303DA7D19}"/>
              </a:ext>
            </a:extLst>
          </p:cNvPr>
          <p:cNvSpPr/>
          <p:nvPr/>
        </p:nvSpPr>
        <p:spPr>
          <a:xfrm>
            <a:off x="1950222" y="1976981"/>
            <a:ext cx="1526457" cy="502048"/>
          </a:xfrm>
          <a:prstGeom prst="rect">
            <a:avLst/>
          </a:prstGeom>
          <a:solidFill>
            <a:srgbClr val="527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Desconto do dia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DD64FEB-C4DE-4D8E-BF56-03945F6CFD35}"/>
              </a:ext>
            </a:extLst>
          </p:cNvPr>
          <p:cNvSpPr/>
          <p:nvPr/>
        </p:nvSpPr>
        <p:spPr>
          <a:xfrm>
            <a:off x="3839859" y="4437389"/>
            <a:ext cx="1518843" cy="265470"/>
          </a:xfrm>
          <a:prstGeom prst="rect">
            <a:avLst/>
          </a:prstGeom>
          <a:solidFill>
            <a:srgbClr val="C64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</a:t>
            </a:r>
            <a:r>
              <a:rPr lang="pt-BR" dirty="0" err="1"/>
              <a:t>unitario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ED2468-F16F-402A-92F3-146EA2E27750}"/>
              </a:ext>
            </a:extLst>
          </p:cNvPr>
          <p:cNvSpPr/>
          <p:nvPr/>
        </p:nvSpPr>
        <p:spPr>
          <a:xfrm>
            <a:off x="4621679" y="1951186"/>
            <a:ext cx="1777180" cy="265470"/>
          </a:xfrm>
          <a:prstGeom prst="rect">
            <a:avLst/>
          </a:prstGeom>
          <a:solidFill>
            <a:srgbClr val="845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do produto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C00AF3-AD4D-44D7-9F02-C0C45ACB3DBF}"/>
              </a:ext>
            </a:extLst>
          </p:cNvPr>
          <p:cNvSpPr/>
          <p:nvPr/>
        </p:nvSpPr>
        <p:spPr>
          <a:xfrm>
            <a:off x="6171124" y="4215418"/>
            <a:ext cx="1518843" cy="481733"/>
          </a:xfrm>
          <a:prstGeom prst="rect">
            <a:avLst/>
          </a:prstGeom>
          <a:solidFill>
            <a:srgbClr val="128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577B66-F714-42D2-B6C6-4BDDFE878A55}"/>
              </a:ext>
            </a:extLst>
          </p:cNvPr>
          <p:cNvSpPr/>
          <p:nvPr/>
        </p:nvSpPr>
        <p:spPr>
          <a:xfrm>
            <a:off x="7398056" y="2130379"/>
            <a:ext cx="1518843" cy="671352"/>
          </a:xfrm>
          <a:prstGeom prst="rect">
            <a:avLst/>
          </a:prstGeom>
          <a:solidFill>
            <a:srgbClr val="B13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P/desconto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D1B032B-8B0A-4A89-B517-3012F04FFE26}"/>
              </a:ext>
            </a:extLst>
          </p:cNvPr>
          <p:cNvSpPr/>
          <p:nvPr/>
        </p:nvSpPr>
        <p:spPr>
          <a:xfrm>
            <a:off x="8375342" y="3978598"/>
            <a:ext cx="1518843" cy="265470"/>
          </a:xfrm>
          <a:prstGeom prst="rect">
            <a:avLst/>
          </a:prstGeom>
          <a:solidFill>
            <a:srgbClr val="D57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Desconto 10% 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7171023-5C56-4E98-B982-8090E3185A2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129422" y="2479029"/>
            <a:ext cx="584029" cy="60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2D41C81-CD91-4D80-A98D-BA97223EDE72}"/>
              </a:ext>
            </a:extLst>
          </p:cNvPr>
          <p:cNvCxnSpPr>
            <a:cxnSpLocks/>
            <a:stCxn id="24" idx="0"/>
          </p:cNvCxnSpPr>
          <p:nvPr/>
        </p:nvCxnSpPr>
        <p:spPr>
          <a:xfrm flipH="1">
            <a:off x="9754193" y="2124045"/>
            <a:ext cx="1" cy="9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C1905686-A0A6-499C-AAC7-5260D83AC161}"/>
              </a:ext>
            </a:extLst>
          </p:cNvPr>
          <p:cNvSpPr/>
          <p:nvPr/>
        </p:nvSpPr>
        <p:spPr>
          <a:xfrm>
            <a:off x="8994772" y="2124045"/>
            <a:ext cx="1518843" cy="265470"/>
          </a:xfrm>
          <a:prstGeom prst="rect">
            <a:avLst/>
          </a:prstGeom>
          <a:solidFill>
            <a:srgbClr val="229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1%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175D002-F3DD-4A02-990C-D627322F7D2A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D0584A1-AF00-4013-AE74-1A0459EF7002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8134A11-90BA-4AEB-85D9-51EA877AACFC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Desconto Total</a:t>
            </a:r>
          </a:p>
        </p:txBody>
      </p:sp>
    </p:spTree>
    <p:extLst>
      <p:ext uri="{BB962C8B-B14F-4D97-AF65-F5344CB8AC3E}">
        <p14:creationId xmlns:p14="http://schemas.microsoft.com/office/powerpoint/2010/main" val="403183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BA5E41D-B08A-47E4-908D-6F7DA0664FF4}"/>
              </a:ext>
            </a:extLst>
          </p:cNvPr>
          <p:cNvCxnSpPr>
            <a:cxnSpLocks/>
          </p:cNvCxnSpPr>
          <p:nvPr/>
        </p:nvCxnSpPr>
        <p:spPr>
          <a:xfrm>
            <a:off x="4958622" y="2059856"/>
            <a:ext cx="527778" cy="106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76815D9-F656-4A96-89BC-0FA82656F4F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486400" y="3751152"/>
            <a:ext cx="710138" cy="744764"/>
          </a:xfrm>
          <a:prstGeom prst="straightConnector1">
            <a:avLst/>
          </a:prstGeom>
          <a:ln>
            <a:solidFill>
              <a:srgbClr val="C640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56288D16-DD3C-4C1D-8908-F51352C8B092}"/>
              </a:ext>
            </a:extLst>
          </p:cNvPr>
          <p:cNvSpPr/>
          <p:nvPr/>
        </p:nvSpPr>
        <p:spPr>
          <a:xfrm>
            <a:off x="4185800" y="1678973"/>
            <a:ext cx="1526457" cy="463784"/>
          </a:xfrm>
          <a:prstGeom prst="rect">
            <a:avLst/>
          </a:prstGeom>
          <a:solidFill>
            <a:srgbClr val="527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EC4BFE-8F06-4760-A535-FB31AC49F9AB}"/>
              </a:ext>
            </a:extLst>
          </p:cNvPr>
          <p:cNvSpPr/>
          <p:nvPr/>
        </p:nvSpPr>
        <p:spPr>
          <a:xfrm>
            <a:off x="4726978" y="4495916"/>
            <a:ext cx="1518843" cy="380883"/>
          </a:xfrm>
          <a:prstGeom prst="rect">
            <a:avLst/>
          </a:prstGeom>
          <a:solidFill>
            <a:srgbClr val="C64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EF98FC-CFB5-4674-852A-F6D8A5D3DB7E}"/>
              </a:ext>
            </a:extLst>
          </p:cNvPr>
          <p:cNvSpPr/>
          <p:nvPr/>
        </p:nvSpPr>
        <p:spPr>
          <a:xfrm>
            <a:off x="6576254" y="4260817"/>
            <a:ext cx="150495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Espaço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1E2239D-554D-42A0-B10D-74DF06A79DD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128933" y="3668191"/>
            <a:ext cx="199796" cy="592626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1FFF489F-A73C-42A2-8EDD-9B9F517E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82" y="3204407"/>
            <a:ext cx="6548636" cy="46378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E66F01A-666E-4D64-A136-D50F9DD70C56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76DD5DC-2EEF-4CA1-A647-A6ADDA6CE527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78DA981-3478-4C01-8454-9CB316F699B8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Vendas do dia</a:t>
            </a:r>
          </a:p>
        </p:txBody>
      </p:sp>
    </p:spTree>
    <p:extLst>
      <p:ext uri="{BB962C8B-B14F-4D97-AF65-F5344CB8AC3E}">
        <p14:creationId xmlns:p14="http://schemas.microsoft.com/office/powerpoint/2010/main" val="14568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D31201-1230-4A03-90AD-22FC0162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11" y="3119429"/>
            <a:ext cx="5405577" cy="61914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691CFC4-8C24-44BF-BFDC-BD941F5CF0C8}"/>
              </a:ext>
            </a:extLst>
          </p:cNvPr>
          <p:cNvCxnSpPr>
            <a:cxnSpLocks/>
          </p:cNvCxnSpPr>
          <p:nvPr/>
        </p:nvCxnSpPr>
        <p:spPr>
          <a:xfrm>
            <a:off x="4958622" y="2059856"/>
            <a:ext cx="527778" cy="106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0EC0F64-121C-4212-9B62-DA89409FE4D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245822" y="3780037"/>
            <a:ext cx="710138" cy="744764"/>
          </a:xfrm>
          <a:prstGeom prst="straightConnector1">
            <a:avLst/>
          </a:prstGeom>
          <a:ln>
            <a:solidFill>
              <a:srgbClr val="C640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CE51E1C-61C5-41BE-822A-8A8BC978CBC2}"/>
              </a:ext>
            </a:extLst>
          </p:cNvPr>
          <p:cNvSpPr/>
          <p:nvPr/>
        </p:nvSpPr>
        <p:spPr>
          <a:xfrm>
            <a:off x="4446002" y="1839036"/>
            <a:ext cx="1526457" cy="887278"/>
          </a:xfrm>
          <a:prstGeom prst="rect">
            <a:avLst/>
          </a:prstGeom>
          <a:solidFill>
            <a:srgbClr val="527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Procurado (100)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1DCDC4-7187-4E84-BC60-0E06A62CD4A3}"/>
              </a:ext>
            </a:extLst>
          </p:cNvPr>
          <p:cNvSpPr/>
          <p:nvPr/>
        </p:nvSpPr>
        <p:spPr>
          <a:xfrm>
            <a:off x="5486400" y="4524801"/>
            <a:ext cx="1518843" cy="380883"/>
          </a:xfrm>
          <a:prstGeom prst="rect">
            <a:avLst/>
          </a:prstGeom>
          <a:solidFill>
            <a:srgbClr val="C64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AF7384D-FF70-4B74-A4A1-859517F8BE3D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8096817" y="2333199"/>
            <a:ext cx="139203" cy="78623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BA2F2EFF-9BCC-440E-9A0F-866EF854114B}"/>
              </a:ext>
            </a:extLst>
          </p:cNvPr>
          <p:cNvSpPr/>
          <p:nvPr/>
        </p:nvSpPr>
        <p:spPr>
          <a:xfrm>
            <a:off x="7277668" y="2333199"/>
            <a:ext cx="1916704" cy="3438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D966FE-5163-4379-A17B-A6A646F39D57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EA85E5-7C6B-466B-8C44-E384F4580579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F7202E-394D-4762-BF0D-EFB19C443F2B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Barra de pesquisa</a:t>
            </a:r>
          </a:p>
        </p:txBody>
      </p:sp>
    </p:spTree>
    <p:extLst>
      <p:ext uri="{BB962C8B-B14F-4D97-AF65-F5344CB8AC3E}">
        <p14:creationId xmlns:p14="http://schemas.microsoft.com/office/powerpoint/2010/main" val="36279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99D659-6BA1-4BDD-A9FF-33383F8E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04" y="3131335"/>
            <a:ext cx="3595791" cy="59532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47CEC3C-C6E2-4BF0-B34E-A6F6CC2F157B}"/>
              </a:ext>
            </a:extLst>
          </p:cNvPr>
          <p:cNvSpPr/>
          <p:nvPr/>
        </p:nvSpPr>
        <p:spPr>
          <a:xfrm>
            <a:off x="5788025" y="1549400"/>
            <a:ext cx="1504950" cy="1157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de “Valor Unitário”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32208D8-D749-413F-B139-3B6A1245254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40500" y="2706967"/>
            <a:ext cx="139700" cy="2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FEA1114F-8115-4616-A994-293418E2E71F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6850490-2F5F-4049-9EEB-9E53D63A383B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582740-9986-42CF-9E67-2C66F34FFE91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do Produto</a:t>
            </a:r>
          </a:p>
        </p:txBody>
      </p:sp>
    </p:spTree>
    <p:extLst>
      <p:ext uri="{BB962C8B-B14F-4D97-AF65-F5344CB8AC3E}">
        <p14:creationId xmlns:p14="http://schemas.microsoft.com/office/powerpoint/2010/main" val="11467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D95C43E-B143-432B-88E6-6675226B6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79" y="3128593"/>
            <a:ext cx="6034241" cy="60081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C3E80F-569F-404D-AC66-618C02CAD705}"/>
              </a:ext>
            </a:extLst>
          </p:cNvPr>
          <p:cNvSpPr/>
          <p:nvPr/>
        </p:nvSpPr>
        <p:spPr>
          <a:xfrm>
            <a:off x="6772275" y="4539241"/>
            <a:ext cx="1504950" cy="1157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de “Valor Unitário”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3D9271D-6FF4-4B8E-82AF-204076A0BDB7}"/>
              </a:ext>
            </a:extLst>
          </p:cNvPr>
          <p:cNvCxnSpPr>
            <a:cxnSpLocks/>
          </p:cNvCxnSpPr>
          <p:nvPr/>
        </p:nvCxnSpPr>
        <p:spPr>
          <a:xfrm flipV="1">
            <a:off x="7524750" y="3729406"/>
            <a:ext cx="0" cy="86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A9E127D0-63DE-4EAE-8BFB-0C1F014F10ED}"/>
              </a:ext>
            </a:extLst>
          </p:cNvPr>
          <p:cNvSpPr/>
          <p:nvPr/>
        </p:nvSpPr>
        <p:spPr>
          <a:xfrm>
            <a:off x="-482950" y="309406"/>
            <a:ext cx="69920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4ACB2A-AF01-49AC-9327-818917328324}"/>
              </a:ext>
            </a:extLst>
          </p:cNvPr>
          <p:cNvSpPr/>
          <p:nvPr/>
        </p:nvSpPr>
        <p:spPr>
          <a:xfrm>
            <a:off x="-373720" y="205296"/>
            <a:ext cx="7030642" cy="35030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2389C55-613B-4661-9EBD-3C7BD12ED45A}"/>
              </a:ext>
            </a:extLst>
          </p:cNvPr>
          <p:cNvSpPr/>
          <p:nvPr/>
        </p:nvSpPr>
        <p:spPr>
          <a:xfrm>
            <a:off x="-117482" y="0"/>
            <a:ext cx="7030642" cy="39049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Quantidade P/Desconto</a:t>
            </a:r>
          </a:p>
        </p:txBody>
      </p:sp>
    </p:spTree>
    <p:extLst>
      <p:ext uri="{BB962C8B-B14F-4D97-AF65-F5344CB8AC3E}">
        <p14:creationId xmlns:p14="http://schemas.microsoft.com/office/powerpoint/2010/main" val="170562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294B68A-ECB1-47A3-B0FD-72733FA78B31}"/>
              </a:ext>
            </a:extLst>
          </p:cNvPr>
          <p:cNvSpPr/>
          <p:nvPr/>
        </p:nvSpPr>
        <p:spPr>
          <a:xfrm>
            <a:off x="-167084" y="-106326"/>
            <a:ext cx="12639062" cy="7070651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977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10968302-92D8-4123-9811-C5509C3B66C4}"/>
              </a:ext>
            </a:extLst>
          </p:cNvPr>
          <p:cNvSpPr/>
          <p:nvPr/>
        </p:nvSpPr>
        <p:spPr>
          <a:xfrm rot="2891886">
            <a:off x="-1959819" y="-23591"/>
            <a:ext cx="696635" cy="678824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1C349D74-2458-4419-ABE1-C25431273920}"/>
              </a:ext>
            </a:extLst>
          </p:cNvPr>
          <p:cNvSpPr/>
          <p:nvPr/>
        </p:nvSpPr>
        <p:spPr>
          <a:xfrm rot="2891886">
            <a:off x="956205" y="-1724109"/>
            <a:ext cx="4066744" cy="11922389"/>
          </a:xfrm>
          <a:prstGeom prst="upArrow">
            <a:avLst/>
          </a:prstGeom>
          <a:solidFill>
            <a:srgbClr val="3A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2F8523FA-3F51-4653-9ED3-AD4B821AB4F2}"/>
              </a:ext>
            </a:extLst>
          </p:cNvPr>
          <p:cNvSpPr/>
          <p:nvPr/>
        </p:nvSpPr>
        <p:spPr>
          <a:xfrm rot="2891886">
            <a:off x="-2844188" y="-1438704"/>
            <a:ext cx="1495923" cy="8734711"/>
          </a:xfrm>
          <a:prstGeom prst="upArrow">
            <a:avLst/>
          </a:prstGeom>
          <a:solidFill>
            <a:srgbClr val="683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19" name="Seta: para Cima 18">
            <a:extLst>
              <a:ext uri="{FF2B5EF4-FFF2-40B4-BE49-F238E27FC236}">
                <a16:creationId xmlns:a16="http://schemas.microsoft.com/office/drawing/2014/main" id="{84B396D0-D458-4FA6-BB78-10F9892F674F}"/>
              </a:ext>
            </a:extLst>
          </p:cNvPr>
          <p:cNvSpPr/>
          <p:nvPr/>
        </p:nvSpPr>
        <p:spPr>
          <a:xfrm rot="2891886">
            <a:off x="5012407" y="-1606305"/>
            <a:ext cx="4066744" cy="11922389"/>
          </a:xfrm>
          <a:prstGeom prst="upArrow">
            <a:avLst/>
          </a:prstGeom>
          <a:solidFill>
            <a:srgbClr val="3A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BADF273E-9363-49E7-88C9-E983149FC869}"/>
              </a:ext>
            </a:extLst>
          </p:cNvPr>
          <p:cNvSpPr/>
          <p:nvPr/>
        </p:nvSpPr>
        <p:spPr>
          <a:xfrm rot="2891886">
            <a:off x="1836305" y="-795804"/>
            <a:ext cx="696635" cy="678824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F383E341-843C-432F-B10E-57923FCC111F}"/>
              </a:ext>
            </a:extLst>
          </p:cNvPr>
          <p:cNvSpPr/>
          <p:nvPr/>
        </p:nvSpPr>
        <p:spPr>
          <a:xfrm rot="2891886">
            <a:off x="4758385" y="3301722"/>
            <a:ext cx="696635" cy="678824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CCA1FEE1-F8AA-4583-BFCD-A3BAF55D0EE2}"/>
              </a:ext>
            </a:extLst>
          </p:cNvPr>
          <p:cNvSpPr/>
          <p:nvPr/>
        </p:nvSpPr>
        <p:spPr>
          <a:xfrm rot="2891886">
            <a:off x="4308586" y="88387"/>
            <a:ext cx="696635" cy="678824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4DB16C19-9300-4E5E-A7A9-9059872B90F3}"/>
              </a:ext>
            </a:extLst>
          </p:cNvPr>
          <p:cNvSpPr/>
          <p:nvPr/>
        </p:nvSpPr>
        <p:spPr>
          <a:xfrm rot="2891886">
            <a:off x="8624948" y="3139561"/>
            <a:ext cx="696635" cy="678824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57BE74B2-2355-454B-AD3A-B1EFE1042046}"/>
              </a:ext>
            </a:extLst>
          </p:cNvPr>
          <p:cNvSpPr/>
          <p:nvPr/>
        </p:nvSpPr>
        <p:spPr>
          <a:xfrm rot="2891886">
            <a:off x="7467436" y="3376933"/>
            <a:ext cx="1495923" cy="10283763"/>
          </a:xfrm>
          <a:prstGeom prst="upArrow">
            <a:avLst/>
          </a:prstGeom>
          <a:solidFill>
            <a:srgbClr val="683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93B4B879-1C21-4345-AD34-0C37CE27A153}"/>
              </a:ext>
            </a:extLst>
          </p:cNvPr>
          <p:cNvSpPr/>
          <p:nvPr/>
        </p:nvSpPr>
        <p:spPr>
          <a:xfrm rot="2891886">
            <a:off x="2536452" y="-388294"/>
            <a:ext cx="1495923" cy="8734711"/>
          </a:xfrm>
          <a:prstGeom prst="upArrow">
            <a:avLst/>
          </a:prstGeom>
          <a:solidFill>
            <a:srgbClr val="683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360DCAF1-C838-4758-B194-72237384A16A}"/>
              </a:ext>
            </a:extLst>
          </p:cNvPr>
          <p:cNvSpPr/>
          <p:nvPr/>
        </p:nvSpPr>
        <p:spPr>
          <a:xfrm rot="2891886">
            <a:off x="4647776" y="-888023"/>
            <a:ext cx="1495923" cy="10126675"/>
          </a:xfrm>
          <a:prstGeom prst="upArrow">
            <a:avLst/>
          </a:prstGeom>
          <a:solidFill>
            <a:srgbClr val="683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9C2C07A8-DA67-4678-89C2-CF4B9505FA70}"/>
              </a:ext>
            </a:extLst>
          </p:cNvPr>
          <p:cNvSpPr/>
          <p:nvPr/>
        </p:nvSpPr>
        <p:spPr>
          <a:xfrm rot="2891886">
            <a:off x="704391" y="-128733"/>
            <a:ext cx="1495923" cy="8328616"/>
          </a:xfrm>
          <a:prstGeom prst="upArrow">
            <a:avLst/>
          </a:prstGeom>
          <a:solidFill>
            <a:srgbClr val="683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218E61-7925-40B0-A4E9-A74C205511F8}"/>
              </a:ext>
            </a:extLst>
          </p:cNvPr>
          <p:cNvSpPr txBox="1"/>
          <p:nvPr/>
        </p:nvSpPr>
        <p:spPr>
          <a:xfrm>
            <a:off x="3116363" y="2757334"/>
            <a:ext cx="533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Bodoni MT Black" panose="02070A03080606020203" pitchFamily="18" charset="0"/>
              </a:rPr>
              <a:t>Ranking</a:t>
            </a:r>
          </a:p>
        </p:txBody>
      </p:sp>
      <p:sp>
        <p:nvSpPr>
          <p:cNvPr id="5" name="Seta: para Cima 4">
            <a:extLst>
              <a:ext uri="{FF2B5EF4-FFF2-40B4-BE49-F238E27FC236}">
                <a16:creationId xmlns:a16="http://schemas.microsoft.com/office/drawing/2014/main" id="{FD2F4708-1C66-49E5-BB56-A097D2847854}"/>
              </a:ext>
            </a:extLst>
          </p:cNvPr>
          <p:cNvSpPr/>
          <p:nvPr/>
        </p:nvSpPr>
        <p:spPr>
          <a:xfrm rot="2891886">
            <a:off x="-1072657" y="-803992"/>
            <a:ext cx="4066744" cy="7748516"/>
          </a:xfrm>
          <a:prstGeom prst="upArrow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9A4CD912-CD35-4743-90C1-FE7EB0E4013E}"/>
              </a:ext>
            </a:extLst>
          </p:cNvPr>
          <p:cNvSpPr/>
          <p:nvPr/>
        </p:nvSpPr>
        <p:spPr>
          <a:xfrm rot="2891886">
            <a:off x="2496231" y="3721625"/>
            <a:ext cx="1495923" cy="8328616"/>
          </a:xfrm>
          <a:prstGeom prst="upArrow">
            <a:avLst/>
          </a:prstGeom>
          <a:solidFill>
            <a:srgbClr val="683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6" name="Seta: para Cima 5">
            <a:extLst>
              <a:ext uri="{FF2B5EF4-FFF2-40B4-BE49-F238E27FC236}">
                <a16:creationId xmlns:a16="http://schemas.microsoft.com/office/drawing/2014/main" id="{171DCD6A-1453-41F2-9128-ED8AF67F51EF}"/>
              </a:ext>
            </a:extLst>
          </p:cNvPr>
          <p:cNvSpPr/>
          <p:nvPr/>
        </p:nvSpPr>
        <p:spPr>
          <a:xfrm rot="2891886">
            <a:off x="-310656" y="2685167"/>
            <a:ext cx="4066744" cy="7748516"/>
          </a:xfrm>
          <a:prstGeom prst="upArrow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9" name="Seta: para Cima 8">
            <a:extLst>
              <a:ext uri="{FF2B5EF4-FFF2-40B4-BE49-F238E27FC236}">
                <a16:creationId xmlns:a16="http://schemas.microsoft.com/office/drawing/2014/main" id="{BAB9E354-D735-4DA2-9DF7-8CF6A904CAF8}"/>
              </a:ext>
            </a:extLst>
          </p:cNvPr>
          <p:cNvSpPr/>
          <p:nvPr/>
        </p:nvSpPr>
        <p:spPr>
          <a:xfrm rot="2891886">
            <a:off x="6582407" y="717341"/>
            <a:ext cx="1495923" cy="10283763"/>
          </a:xfrm>
          <a:prstGeom prst="upArrow">
            <a:avLst/>
          </a:prstGeom>
          <a:solidFill>
            <a:srgbClr val="683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EC9822A9-4D00-4A10-9B84-E7FE26B76632}"/>
              </a:ext>
            </a:extLst>
          </p:cNvPr>
          <p:cNvSpPr/>
          <p:nvPr/>
        </p:nvSpPr>
        <p:spPr>
          <a:xfrm rot="2891886">
            <a:off x="5965257" y="2481027"/>
            <a:ext cx="4066744" cy="7748516"/>
          </a:xfrm>
          <a:prstGeom prst="upArrow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eta: para Cima 47">
            <a:extLst>
              <a:ext uri="{FF2B5EF4-FFF2-40B4-BE49-F238E27FC236}">
                <a16:creationId xmlns:a16="http://schemas.microsoft.com/office/drawing/2014/main" id="{43C27B93-AA61-41BE-8120-CECCB638EF94}"/>
              </a:ext>
            </a:extLst>
          </p:cNvPr>
          <p:cNvSpPr/>
          <p:nvPr/>
        </p:nvSpPr>
        <p:spPr>
          <a:xfrm rot="5400000">
            <a:off x="1753999" y="-2103885"/>
            <a:ext cx="792497" cy="5141571"/>
          </a:xfrm>
          <a:prstGeom prst="upArrow">
            <a:avLst/>
          </a:prstGeom>
          <a:solidFill>
            <a:srgbClr val="3A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47" name="Seta: para Cima 46">
            <a:extLst>
              <a:ext uri="{FF2B5EF4-FFF2-40B4-BE49-F238E27FC236}">
                <a16:creationId xmlns:a16="http://schemas.microsoft.com/office/drawing/2014/main" id="{E443B200-CF1B-4179-88D9-5F503FCCE069}"/>
              </a:ext>
            </a:extLst>
          </p:cNvPr>
          <p:cNvSpPr/>
          <p:nvPr/>
        </p:nvSpPr>
        <p:spPr>
          <a:xfrm rot="5400000">
            <a:off x="1977885" y="-2228440"/>
            <a:ext cx="792497" cy="514157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AFFDBC-2AFA-41D7-B7C9-4EB1C246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35" y="2996793"/>
            <a:ext cx="9904130" cy="86441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D8589F5-FB27-44D5-8CB8-9F4576CA9272}"/>
              </a:ext>
            </a:extLst>
          </p:cNvPr>
          <p:cNvSpPr/>
          <p:nvPr/>
        </p:nvSpPr>
        <p:spPr>
          <a:xfrm>
            <a:off x="1143935" y="1586647"/>
            <a:ext cx="1230199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8B51158-A746-4DD0-BD0B-190D67A75576}"/>
              </a:ext>
            </a:extLst>
          </p:cNvPr>
          <p:cNvCxnSpPr>
            <a:cxnSpLocks/>
          </p:cNvCxnSpPr>
          <p:nvPr/>
        </p:nvCxnSpPr>
        <p:spPr>
          <a:xfrm>
            <a:off x="1725650" y="2213681"/>
            <a:ext cx="306663" cy="773735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FACB91-977C-4CA8-8F66-8B70B60B3A3F}"/>
              </a:ext>
            </a:extLst>
          </p:cNvPr>
          <p:cNvSpPr/>
          <p:nvPr/>
        </p:nvSpPr>
        <p:spPr>
          <a:xfrm>
            <a:off x="2766138" y="1321720"/>
            <a:ext cx="1999060" cy="508821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86024C1-8297-43C4-BE8E-850E939E1C8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117890" y="2640116"/>
            <a:ext cx="384045" cy="347300"/>
          </a:xfrm>
          <a:prstGeom prst="straightConnector1">
            <a:avLst/>
          </a:prstGeom>
          <a:ln>
            <a:solidFill>
              <a:srgbClr val="855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32C6BB08-235D-400C-B103-CBE1CDE13AEB}"/>
              </a:ext>
            </a:extLst>
          </p:cNvPr>
          <p:cNvSpPr/>
          <p:nvPr/>
        </p:nvSpPr>
        <p:spPr>
          <a:xfrm>
            <a:off x="4149714" y="1902772"/>
            <a:ext cx="1554237" cy="776103"/>
          </a:xfrm>
          <a:prstGeom prst="rect">
            <a:avLst/>
          </a:prstGeom>
          <a:solidFill>
            <a:srgbClr val="027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182E3B2-C803-44D1-9DB4-AECD1CF94AE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926833" y="2678875"/>
            <a:ext cx="409285" cy="318273"/>
          </a:xfrm>
          <a:prstGeom prst="straightConnector1">
            <a:avLst/>
          </a:prstGeom>
          <a:ln>
            <a:solidFill>
              <a:srgbClr val="027D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BAC5A22-1073-4295-A6B9-EFD317782865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flipH="1">
            <a:off x="6096000" y="2903744"/>
            <a:ext cx="221906" cy="93049"/>
          </a:xfrm>
          <a:prstGeom prst="straightConnector1">
            <a:avLst/>
          </a:prstGeom>
          <a:ln>
            <a:solidFill>
              <a:srgbClr val="AE3B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2DD7DC6-A365-4158-9D59-44E4CD5B20F4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10676678" y="1586647"/>
            <a:ext cx="353366" cy="1290611"/>
          </a:xfrm>
          <a:prstGeom prst="straightConnector1">
            <a:avLst/>
          </a:prstGeom>
          <a:ln>
            <a:solidFill>
              <a:srgbClr val="457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FB4B566-9068-473D-9BF5-59270A55B32D}"/>
              </a:ext>
            </a:extLst>
          </p:cNvPr>
          <p:cNvCxnSpPr>
            <a:cxnSpLocks/>
          </p:cNvCxnSpPr>
          <p:nvPr/>
        </p:nvCxnSpPr>
        <p:spPr>
          <a:xfrm flipH="1" flipV="1">
            <a:off x="8610233" y="3919914"/>
            <a:ext cx="163065" cy="487285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25EF4B1-698B-4943-9074-14D7D95B0CA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887981" y="1830541"/>
            <a:ext cx="877687" cy="1219587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0BE2EAE-091E-4586-B35A-F955B645B4B0}"/>
              </a:ext>
            </a:extLst>
          </p:cNvPr>
          <p:cNvSpPr/>
          <p:nvPr/>
        </p:nvSpPr>
        <p:spPr>
          <a:xfrm>
            <a:off x="2503935" y="2302035"/>
            <a:ext cx="1227909" cy="338081"/>
          </a:xfrm>
          <a:prstGeom prst="rect">
            <a:avLst/>
          </a:prstGeom>
          <a:solidFill>
            <a:srgbClr val="855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Multilazer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822FE88-1D65-4A03-9C7D-126373AE9E2E}"/>
              </a:ext>
            </a:extLst>
          </p:cNvPr>
          <p:cNvSpPr/>
          <p:nvPr/>
        </p:nvSpPr>
        <p:spPr>
          <a:xfrm>
            <a:off x="5697587" y="2530030"/>
            <a:ext cx="1240637" cy="373714"/>
          </a:xfrm>
          <a:prstGeom prst="rect">
            <a:avLst/>
          </a:prstGeom>
          <a:solidFill>
            <a:srgbClr val="AE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A65F912-AFAE-40BA-BF6C-12493519A963}"/>
              </a:ext>
            </a:extLst>
          </p:cNvPr>
          <p:cNvSpPr/>
          <p:nvPr/>
        </p:nvSpPr>
        <p:spPr>
          <a:xfrm>
            <a:off x="10153837" y="1586647"/>
            <a:ext cx="1752413" cy="493005"/>
          </a:xfrm>
          <a:prstGeom prst="rect">
            <a:avLst/>
          </a:prstGeom>
          <a:solidFill>
            <a:srgbClr val="457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38A86B2-7557-4F0A-8AF9-34C337E4907F}"/>
              </a:ext>
            </a:extLst>
          </p:cNvPr>
          <p:cNvCxnSpPr/>
          <p:nvPr/>
        </p:nvCxnSpPr>
        <p:spPr>
          <a:xfrm flipH="1" flipV="1">
            <a:off x="1331532" y="4179124"/>
            <a:ext cx="4639" cy="791214"/>
          </a:xfrm>
          <a:prstGeom prst="straightConnector1">
            <a:avLst/>
          </a:prstGeom>
          <a:ln>
            <a:solidFill>
              <a:srgbClr val="C63B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5FD43981-6622-434B-A797-9B0598D7823B}"/>
              </a:ext>
            </a:extLst>
          </p:cNvPr>
          <p:cNvSpPr/>
          <p:nvPr/>
        </p:nvSpPr>
        <p:spPr>
          <a:xfrm>
            <a:off x="631405" y="4858092"/>
            <a:ext cx="1518843" cy="265470"/>
          </a:xfrm>
          <a:prstGeom prst="rect">
            <a:avLst/>
          </a:prstGeom>
          <a:solidFill>
            <a:srgbClr val="C63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Havit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94EFBD5-A3FC-447D-8ABA-BDB8B8943BB0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7934544" y="1588623"/>
            <a:ext cx="139992" cy="551443"/>
          </a:xfrm>
          <a:prstGeom prst="straightConnector1">
            <a:avLst/>
          </a:prstGeom>
          <a:ln>
            <a:solidFill>
              <a:srgbClr val="D57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D1FFAB-52E3-4ECF-8367-3410CB534576}"/>
              </a:ext>
            </a:extLst>
          </p:cNvPr>
          <p:cNvSpPr/>
          <p:nvPr/>
        </p:nvSpPr>
        <p:spPr>
          <a:xfrm>
            <a:off x="7315114" y="1313739"/>
            <a:ext cx="1518843" cy="826327"/>
          </a:xfrm>
          <a:prstGeom prst="rect">
            <a:avLst/>
          </a:prstGeom>
          <a:solidFill>
            <a:srgbClr val="D57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E5D4930-EF70-42C6-8648-69A78AEEF3FC}"/>
              </a:ext>
            </a:extLst>
          </p:cNvPr>
          <p:cNvCxnSpPr>
            <a:cxnSpLocks/>
          </p:cNvCxnSpPr>
          <p:nvPr/>
        </p:nvCxnSpPr>
        <p:spPr>
          <a:xfrm flipH="1">
            <a:off x="8053382" y="2025319"/>
            <a:ext cx="31709" cy="962097"/>
          </a:xfrm>
          <a:prstGeom prst="straightConnector1">
            <a:avLst/>
          </a:prstGeom>
          <a:ln>
            <a:solidFill>
              <a:srgbClr val="D57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02270B93-4D9E-4105-A494-7AA7CB932C5C}"/>
              </a:ext>
            </a:extLst>
          </p:cNvPr>
          <p:cNvSpPr/>
          <p:nvPr/>
        </p:nvSpPr>
        <p:spPr>
          <a:xfrm>
            <a:off x="4396585" y="5795341"/>
            <a:ext cx="1230199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3D74616-081A-43F2-B7F0-DA7F1D5730AC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2616031" y="3764676"/>
            <a:ext cx="2395654" cy="2030665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8F89D32D-1F41-4272-BDDF-91E4756D7ED5}"/>
              </a:ext>
            </a:extLst>
          </p:cNvPr>
          <p:cNvSpPr/>
          <p:nvPr/>
        </p:nvSpPr>
        <p:spPr>
          <a:xfrm>
            <a:off x="5806966" y="994928"/>
            <a:ext cx="1230199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F3064A40-B4B9-4C08-A3AE-F44E9DA56CE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795854" y="1621962"/>
            <a:ext cx="1626212" cy="1420170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1884044-C523-4BB8-BE8A-3EF6DB9C233A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422066" y="1621962"/>
            <a:ext cx="799001" cy="1365454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0B2257FB-213B-42BF-9166-DFE832F55E05}"/>
              </a:ext>
            </a:extLst>
          </p:cNvPr>
          <p:cNvCxnSpPr>
            <a:cxnSpLocks/>
          </p:cNvCxnSpPr>
          <p:nvPr/>
        </p:nvCxnSpPr>
        <p:spPr>
          <a:xfrm>
            <a:off x="9428545" y="2890225"/>
            <a:ext cx="259519" cy="97191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2FCBDF19-BFBE-481B-B773-B5F0E9F92A82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5011685" y="3898859"/>
            <a:ext cx="184692" cy="1896482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E7DAAC38-426D-4E58-8AF5-6F5F13B6EEB7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5011685" y="3870583"/>
            <a:ext cx="2586544" cy="1924758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A1456D6C-A64A-4A05-9554-CB602F6A541C}"/>
              </a:ext>
            </a:extLst>
          </p:cNvPr>
          <p:cNvCxnSpPr>
            <a:cxnSpLocks/>
            <a:stCxn id="75" idx="2"/>
          </p:cNvCxnSpPr>
          <p:nvPr/>
        </p:nvCxnSpPr>
        <p:spPr>
          <a:xfrm flipV="1">
            <a:off x="2998240" y="3772672"/>
            <a:ext cx="321841" cy="1668202"/>
          </a:xfrm>
          <a:prstGeom prst="straightConnector1">
            <a:avLst/>
          </a:prstGeom>
          <a:ln>
            <a:solidFill>
              <a:srgbClr val="855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3869F388-BD2D-4BB2-B3F2-99672BBC3107}"/>
              </a:ext>
            </a:extLst>
          </p:cNvPr>
          <p:cNvSpPr/>
          <p:nvPr/>
        </p:nvSpPr>
        <p:spPr>
          <a:xfrm>
            <a:off x="2297371" y="5717310"/>
            <a:ext cx="1845831" cy="627034"/>
          </a:xfrm>
          <a:prstGeom prst="rect">
            <a:avLst/>
          </a:prstGeom>
          <a:solidFill>
            <a:srgbClr val="027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Logitech</a:t>
            </a:r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81FAD6A0-50B2-4F26-950F-0714FA714D06}"/>
              </a:ext>
            </a:extLst>
          </p:cNvPr>
          <p:cNvCxnSpPr>
            <a:cxnSpLocks/>
            <a:stCxn id="85" idx="2"/>
          </p:cNvCxnSpPr>
          <p:nvPr/>
        </p:nvCxnSpPr>
        <p:spPr>
          <a:xfrm flipV="1">
            <a:off x="3220287" y="3870583"/>
            <a:ext cx="704013" cy="2473761"/>
          </a:xfrm>
          <a:prstGeom prst="straightConnector1">
            <a:avLst/>
          </a:prstGeom>
          <a:ln>
            <a:solidFill>
              <a:srgbClr val="027D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571247CB-C07F-40A7-87F7-6A8C47831057}"/>
              </a:ext>
            </a:extLst>
          </p:cNvPr>
          <p:cNvSpPr/>
          <p:nvPr/>
        </p:nvSpPr>
        <p:spPr>
          <a:xfrm>
            <a:off x="2297371" y="4354019"/>
            <a:ext cx="1401737" cy="1086855"/>
          </a:xfrm>
          <a:prstGeom prst="rect">
            <a:avLst/>
          </a:prstGeom>
          <a:solidFill>
            <a:srgbClr val="855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71FD81B6-6019-4F98-B7AC-B6B43A328CEC}"/>
              </a:ext>
            </a:extLst>
          </p:cNvPr>
          <p:cNvCxnSpPr>
            <a:cxnSpLocks/>
          </p:cNvCxnSpPr>
          <p:nvPr/>
        </p:nvCxnSpPr>
        <p:spPr>
          <a:xfrm flipH="1">
            <a:off x="8670940" y="975174"/>
            <a:ext cx="744694" cy="2075877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3D69FDB8-31DA-4ECB-9411-5EA5F24B6E96}"/>
              </a:ext>
            </a:extLst>
          </p:cNvPr>
          <p:cNvSpPr/>
          <p:nvPr/>
        </p:nvSpPr>
        <p:spPr>
          <a:xfrm>
            <a:off x="8716872" y="1004483"/>
            <a:ext cx="1376197" cy="330507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Exbom</a:t>
            </a:r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39D7A75-3329-4C0C-9399-5FCB48DD1C26}"/>
              </a:ext>
            </a:extLst>
          </p:cNvPr>
          <p:cNvSpPr/>
          <p:nvPr/>
        </p:nvSpPr>
        <p:spPr>
          <a:xfrm>
            <a:off x="8776054" y="2250224"/>
            <a:ext cx="1230199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EDEC47F9-0668-4C29-8215-6AC56EBB75FF}"/>
              </a:ext>
            </a:extLst>
          </p:cNvPr>
          <p:cNvCxnSpPr>
            <a:cxnSpLocks/>
            <a:stCxn id="107" idx="2"/>
          </p:cNvCxnSpPr>
          <p:nvPr/>
        </p:nvCxnSpPr>
        <p:spPr>
          <a:xfrm flipH="1" flipV="1">
            <a:off x="6004822" y="3844143"/>
            <a:ext cx="796704" cy="2093255"/>
          </a:xfrm>
          <a:prstGeom prst="straightConnector1">
            <a:avLst/>
          </a:prstGeom>
          <a:ln>
            <a:solidFill>
              <a:srgbClr val="AE3B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4E89D911-08B5-4AA6-99EC-8F7D46BFE3F3}"/>
              </a:ext>
            </a:extLst>
          </p:cNvPr>
          <p:cNvSpPr/>
          <p:nvPr/>
        </p:nvSpPr>
        <p:spPr>
          <a:xfrm>
            <a:off x="6004822" y="5151124"/>
            <a:ext cx="1593407" cy="786274"/>
          </a:xfrm>
          <a:prstGeom prst="rect">
            <a:avLst/>
          </a:prstGeom>
          <a:solidFill>
            <a:srgbClr val="AE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AD0B902A-B9BA-444B-8771-5C49BA9FF860}"/>
              </a:ext>
            </a:extLst>
          </p:cNvPr>
          <p:cNvSpPr/>
          <p:nvPr/>
        </p:nvSpPr>
        <p:spPr>
          <a:xfrm>
            <a:off x="7831945" y="5304146"/>
            <a:ext cx="1361815" cy="413164"/>
          </a:xfrm>
          <a:prstGeom prst="rect">
            <a:avLst/>
          </a:prstGeom>
          <a:solidFill>
            <a:srgbClr val="D57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Wacon</a:t>
            </a:r>
            <a:endParaRPr lang="pt-BR" dirty="0"/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66AA29B1-2D3E-4FEF-9B5A-557763C46B17}"/>
              </a:ext>
            </a:extLst>
          </p:cNvPr>
          <p:cNvCxnSpPr>
            <a:cxnSpLocks/>
            <a:stCxn id="114" idx="0"/>
          </p:cNvCxnSpPr>
          <p:nvPr/>
        </p:nvCxnSpPr>
        <p:spPr>
          <a:xfrm flipH="1" flipV="1">
            <a:off x="6536572" y="3844143"/>
            <a:ext cx="1976281" cy="1460003"/>
          </a:xfrm>
          <a:prstGeom prst="straightConnector1">
            <a:avLst/>
          </a:prstGeom>
          <a:ln>
            <a:solidFill>
              <a:srgbClr val="D57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000AFA79-FCA3-429B-8509-25205A569A4C}"/>
              </a:ext>
            </a:extLst>
          </p:cNvPr>
          <p:cNvCxnSpPr>
            <a:cxnSpLocks/>
          </p:cNvCxnSpPr>
          <p:nvPr/>
        </p:nvCxnSpPr>
        <p:spPr>
          <a:xfrm flipH="1" flipV="1">
            <a:off x="9584502" y="3870583"/>
            <a:ext cx="1456205" cy="547948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39088D7C-F9B9-4952-899C-9B7AC623167C}"/>
              </a:ext>
            </a:extLst>
          </p:cNvPr>
          <p:cNvSpPr/>
          <p:nvPr/>
        </p:nvSpPr>
        <p:spPr>
          <a:xfrm>
            <a:off x="8323748" y="4427780"/>
            <a:ext cx="1681300" cy="561551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2125AE6-90BD-4C25-AC46-994726A9E950}"/>
              </a:ext>
            </a:extLst>
          </p:cNvPr>
          <p:cNvSpPr/>
          <p:nvPr/>
        </p:nvSpPr>
        <p:spPr>
          <a:xfrm>
            <a:off x="10312604" y="4411318"/>
            <a:ext cx="1752413" cy="493005"/>
          </a:xfrm>
          <a:prstGeom prst="rect">
            <a:avLst/>
          </a:prstGeom>
          <a:solidFill>
            <a:srgbClr val="457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Fortrek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A34BA20-E0CE-4ACD-AE49-F07EB69FFEE1}"/>
              </a:ext>
            </a:extLst>
          </p:cNvPr>
          <p:cNvSpPr/>
          <p:nvPr/>
        </p:nvSpPr>
        <p:spPr>
          <a:xfrm>
            <a:off x="-666750" y="61274"/>
            <a:ext cx="5462604" cy="374351"/>
          </a:xfrm>
          <a:prstGeom prst="rect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C3EDCDA0-E547-4213-88E3-B55325A179E4}"/>
              </a:ext>
            </a:extLst>
          </p:cNvPr>
          <p:cNvSpPr/>
          <p:nvPr/>
        </p:nvSpPr>
        <p:spPr>
          <a:xfrm rot="5400000">
            <a:off x="4593204" y="64229"/>
            <a:ext cx="779517" cy="401814"/>
          </a:xfrm>
          <a:prstGeom prst="triangle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D168D3-4232-47C0-91D5-49B952CD0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54" y="3143292"/>
            <a:ext cx="4203995" cy="57141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95DDCED-EB5F-4C02-BF89-6106F1E8EF75}"/>
              </a:ext>
            </a:extLst>
          </p:cNvPr>
          <p:cNvCxnSpPr>
            <a:cxnSpLocks/>
          </p:cNvCxnSpPr>
          <p:nvPr/>
        </p:nvCxnSpPr>
        <p:spPr>
          <a:xfrm flipH="1" flipV="1">
            <a:off x="6457950" y="3768019"/>
            <a:ext cx="209550" cy="1013531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762574F-9C08-4BD1-ABD1-F148B77844B7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7715250" y="2370424"/>
            <a:ext cx="342899" cy="77286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9B94A79-0D14-4682-9148-95918E99D6E2}"/>
              </a:ext>
            </a:extLst>
          </p:cNvPr>
          <p:cNvSpPr/>
          <p:nvPr/>
        </p:nvSpPr>
        <p:spPr>
          <a:xfrm>
            <a:off x="7303493" y="2370424"/>
            <a:ext cx="1509311" cy="3305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Rank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1E819B-E52E-42CC-BAF1-85CF485FE0B0}"/>
              </a:ext>
            </a:extLst>
          </p:cNvPr>
          <p:cNvSpPr/>
          <p:nvPr/>
        </p:nvSpPr>
        <p:spPr>
          <a:xfrm>
            <a:off x="5715935" y="4533900"/>
            <a:ext cx="1800915" cy="1013531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de “Valor Agregado dos Produtos”</a:t>
            </a:r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7BA7FEFE-4F96-4551-97F3-25A81DDE46B5}"/>
              </a:ext>
            </a:extLst>
          </p:cNvPr>
          <p:cNvSpPr/>
          <p:nvPr/>
        </p:nvSpPr>
        <p:spPr>
          <a:xfrm rot="5400000">
            <a:off x="1753999" y="-2103885"/>
            <a:ext cx="792497" cy="5141571"/>
          </a:xfrm>
          <a:prstGeom prst="upArrow">
            <a:avLst/>
          </a:prstGeom>
          <a:solidFill>
            <a:srgbClr val="3A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036DEC0B-4E68-46D1-BCB2-E35E4CCA7E39}"/>
              </a:ext>
            </a:extLst>
          </p:cNvPr>
          <p:cNvSpPr/>
          <p:nvPr/>
        </p:nvSpPr>
        <p:spPr>
          <a:xfrm rot="5400000">
            <a:off x="1977885" y="-2228440"/>
            <a:ext cx="792497" cy="514157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FBBA98-3B83-41D8-BC87-A1F12A063CA8}"/>
              </a:ext>
            </a:extLst>
          </p:cNvPr>
          <p:cNvSpPr/>
          <p:nvPr/>
        </p:nvSpPr>
        <p:spPr>
          <a:xfrm>
            <a:off x="-666750" y="61274"/>
            <a:ext cx="5462604" cy="374351"/>
          </a:xfrm>
          <a:prstGeom prst="rect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98B51890-B588-4F50-9AE9-1DF18E39E566}"/>
              </a:ext>
            </a:extLst>
          </p:cNvPr>
          <p:cNvSpPr/>
          <p:nvPr/>
        </p:nvSpPr>
        <p:spPr>
          <a:xfrm rot="5400000">
            <a:off x="4593204" y="64229"/>
            <a:ext cx="779517" cy="401814"/>
          </a:xfrm>
          <a:prstGeom prst="triangle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9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5461180" y="2630155"/>
            <a:ext cx="150495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cxnSp>
        <p:nvCxnSpPr>
          <p:cNvPr id="13" name="Conector de Seta Reta 12"/>
          <p:cNvCxnSpPr>
            <a:stCxn id="11" idx="2"/>
          </p:cNvCxnSpPr>
          <p:nvPr/>
        </p:nvCxnSpPr>
        <p:spPr>
          <a:xfrm>
            <a:off x="6213655" y="2934955"/>
            <a:ext cx="555320" cy="4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6576254" y="4260817"/>
            <a:ext cx="150495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Espaço</a:t>
            </a:r>
          </a:p>
        </p:txBody>
      </p:sp>
      <p:cxnSp>
        <p:nvCxnSpPr>
          <p:cNvPr id="19" name="Conector de Seta Reta 18"/>
          <p:cNvCxnSpPr>
            <a:stCxn id="16" idx="0"/>
          </p:cNvCxnSpPr>
          <p:nvPr/>
        </p:nvCxnSpPr>
        <p:spPr>
          <a:xfrm flipV="1">
            <a:off x="7328729" y="3951464"/>
            <a:ext cx="90172" cy="309353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E1F68A53-FDFB-4DD6-8974-0FD34119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01" y="3195000"/>
            <a:ext cx="4887997" cy="468000"/>
          </a:xfrm>
          <a:prstGeom prst="rect">
            <a:avLst/>
          </a:prstGeom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D071F34-BE5C-4F0C-8522-AA68B48A1C36}"/>
              </a:ext>
            </a:extLst>
          </p:cNvPr>
          <p:cNvCxnSpPr>
            <a:stCxn id="27" idx="2"/>
          </p:cNvCxnSpPr>
          <p:nvPr/>
        </p:nvCxnSpPr>
        <p:spPr>
          <a:xfrm flipH="1">
            <a:off x="8205243" y="2929291"/>
            <a:ext cx="452410" cy="440259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7F0C203A-A78E-4CD9-84B4-3A9B4387F571}"/>
              </a:ext>
            </a:extLst>
          </p:cNvPr>
          <p:cNvSpPr/>
          <p:nvPr/>
        </p:nvSpPr>
        <p:spPr>
          <a:xfrm>
            <a:off x="7905178" y="2624491"/>
            <a:ext cx="1504950" cy="30480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984A30BB-34C4-47B0-BB67-9B63107E02B3}"/>
              </a:ext>
            </a:extLst>
          </p:cNvPr>
          <p:cNvSpPr/>
          <p:nvPr/>
        </p:nvSpPr>
        <p:spPr>
          <a:xfrm>
            <a:off x="25323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26FD221E-3E00-4B1A-AB4B-0870B9691A3F}"/>
              </a:ext>
            </a:extLst>
          </p:cNvPr>
          <p:cNvSpPr/>
          <p:nvPr/>
        </p:nvSpPr>
        <p:spPr>
          <a:xfrm>
            <a:off x="5904856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5A6EF0D-133B-4846-A8FF-B2E94D8FAC22}"/>
              </a:ext>
            </a:extLst>
          </p:cNvPr>
          <p:cNvSpPr/>
          <p:nvPr/>
        </p:nvSpPr>
        <p:spPr>
          <a:xfrm>
            <a:off x="669850" y="309406"/>
            <a:ext cx="58392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B02F314-36CA-40C6-B1EC-F42169B4B65A}"/>
              </a:ext>
            </a:extLst>
          </p:cNvPr>
          <p:cNvSpPr/>
          <p:nvPr/>
        </p:nvSpPr>
        <p:spPr>
          <a:xfrm>
            <a:off x="669850" y="205296"/>
            <a:ext cx="5987072" cy="35030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65A60E1D-C74F-4B2C-8B8A-EBF485A82A9E}"/>
              </a:ext>
            </a:extLst>
          </p:cNvPr>
          <p:cNvSpPr/>
          <p:nvPr/>
        </p:nvSpPr>
        <p:spPr>
          <a:xfrm>
            <a:off x="6186799" y="161924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50E01313-7951-4539-834C-160E231B2A39}"/>
              </a:ext>
            </a:extLst>
          </p:cNvPr>
          <p:cNvSpPr/>
          <p:nvPr/>
        </p:nvSpPr>
        <p:spPr>
          <a:xfrm>
            <a:off x="191386" y="160020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04630E4-6374-4FB5-AA56-A1F0E3EC7D40}"/>
              </a:ext>
            </a:extLst>
          </p:cNvPr>
          <p:cNvSpPr/>
          <p:nvPr/>
        </p:nvSpPr>
        <p:spPr>
          <a:xfrm>
            <a:off x="669850" y="-10049"/>
            <a:ext cx="6360791" cy="390497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Nome</a:t>
            </a:r>
          </a:p>
        </p:txBody>
      </p: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B7505AB2-B72F-4E37-A85C-7F4BC9E4A79D}"/>
              </a:ext>
            </a:extLst>
          </p:cNvPr>
          <p:cNvSpPr/>
          <p:nvPr/>
        </p:nvSpPr>
        <p:spPr>
          <a:xfrm>
            <a:off x="6729758" y="-10049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Paralelogramo 33">
            <a:extLst>
              <a:ext uri="{FF2B5EF4-FFF2-40B4-BE49-F238E27FC236}">
                <a16:creationId xmlns:a16="http://schemas.microsoft.com/office/drawing/2014/main" id="{911E7CB6-308D-48DB-B8C8-C873D14F7DD1}"/>
              </a:ext>
            </a:extLst>
          </p:cNvPr>
          <p:cNvSpPr/>
          <p:nvPr/>
        </p:nvSpPr>
        <p:spPr>
          <a:xfrm>
            <a:off x="382772" y="-9525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>
            <a:extLst>
              <a:ext uri="{FF2B5EF4-FFF2-40B4-BE49-F238E27FC236}">
                <a16:creationId xmlns:a16="http://schemas.microsoft.com/office/drawing/2014/main" id="{9D4CD58E-44F3-4D6E-873E-E12B1C8F5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38" y="2980286"/>
            <a:ext cx="10939014" cy="90767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3B4975-5132-46F2-A05D-2EA1BF5F5085}"/>
              </a:ext>
            </a:extLst>
          </p:cNvPr>
          <p:cNvSpPr/>
          <p:nvPr/>
        </p:nvSpPr>
        <p:spPr>
          <a:xfrm>
            <a:off x="1143935" y="1586647"/>
            <a:ext cx="1230199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4E21FA0-607F-4122-8DA6-6BA4F008748E}"/>
              </a:ext>
            </a:extLst>
          </p:cNvPr>
          <p:cNvCxnSpPr>
            <a:cxnSpLocks/>
          </p:cNvCxnSpPr>
          <p:nvPr/>
        </p:nvCxnSpPr>
        <p:spPr>
          <a:xfrm>
            <a:off x="1725650" y="2213681"/>
            <a:ext cx="306663" cy="773735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939B31BB-C7C2-419F-BFA8-3AFAFEB18008}"/>
              </a:ext>
            </a:extLst>
          </p:cNvPr>
          <p:cNvSpPr/>
          <p:nvPr/>
        </p:nvSpPr>
        <p:spPr>
          <a:xfrm>
            <a:off x="2766138" y="1321720"/>
            <a:ext cx="1999060" cy="508821"/>
          </a:xfrm>
          <a:prstGeom prst="rect">
            <a:avLst/>
          </a:prstGeom>
          <a:solidFill>
            <a:srgbClr val="BF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4DF6FF4-7418-4B59-BB83-7FB11E970C6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161855" y="2810856"/>
            <a:ext cx="340080" cy="176560"/>
          </a:xfrm>
          <a:prstGeom prst="straightConnector1">
            <a:avLst/>
          </a:prstGeom>
          <a:ln>
            <a:solidFill>
              <a:srgbClr val="855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90564C5D-5334-4ECD-86F7-E80F59245FE7}"/>
              </a:ext>
            </a:extLst>
          </p:cNvPr>
          <p:cNvSpPr/>
          <p:nvPr/>
        </p:nvSpPr>
        <p:spPr>
          <a:xfrm>
            <a:off x="4149714" y="1902772"/>
            <a:ext cx="1554237" cy="776103"/>
          </a:xfrm>
          <a:prstGeom prst="rect">
            <a:avLst/>
          </a:prstGeom>
          <a:solidFill>
            <a:srgbClr val="027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5348971-FBD4-4D7D-BA92-51D01E1FD83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926833" y="2678875"/>
            <a:ext cx="409285" cy="318273"/>
          </a:xfrm>
          <a:prstGeom prst="straightConnector1">
            <a:avLst/>
          </a:prstGeom>
          <a:ln>
            <a:solidFill>
              <a:srgbClr val="027D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96D2819-C851-4301-81BE-C608C719E814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10676678" y="1586647"/>
            <a:ext cx="353366" cy="1290611"/>
          </a:xfrm>
          <a:prstGeom prst="straightConnector1">
            <a:avLst/>
          </a:prstGeom>
          <a:ln>
            <a:solidFill>
              <a:srgbClr val="457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23BCDBA-9F4A-410C-A971-3E93AA1F6BF7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8201866" y="3844143"/>
            <a:ext cx="962532" cy="583637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A019411-F95E-4FFF-AF9B-609D7EB79C8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887981" y="1830541"/>
            <a:ext cx="877687" cy="1219587"/>
          </a:xfrm>
          <a:prstGeom prst="straightConnector1">
            <a:avLst/>
          </a:prstGeom>
          <a:ln>
            <a:solidFill>
              <a:srgbClr val="BF38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1879B8D-8002-400E-B669-58741BFF35B0}"/>
              </a:ext>
            </a:extLst>
          </p:cNvPr>
          <p:cNvSpPr/>
          <p:nvPr/>
        </p:nvSpPr>
        <p:spPr>
          <a:xfrm>
            <a:off x="2503935" y="2302035"/>
            <a:ext cx="1315839" cy="508821"/>
          </a:xfrm>
          <a:prstGeom prst="rect">
            <a:avLst/>
          </a:prstGeom>
          <a:solidFill>
            <a:srgbClr val="855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Produtos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F152A55-530A-4BAB-BE8A-9A4FBD9B26A0}"/>
              </a:ext>
            </a:extLst>
          </p:cNvPr>
          <p:cNvSpPr/>
          <p:nvPr/>
        </p:nvSpPr>
        <p:spPr>
          <a:xfrm>
            <a:off x="10153837" y="1586647"/>
            <a:ext cx="1752413" cy="493005"/>
          </a:xfrm>
          <a:prstGeom prst="rect">
            <a:avLst/>
          </a:prstGeom>
          <a:solidFill>
            <a:srgbClr val="457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8FED833-7804-4E54-8C68-46B69C35912D}"/>
              </a:ext>
            </a:extLst>
          </p:cNvPr>
          <p:cNvCxnSpPr/>
          <p:nvPr/>
        </p:nvCxnSpPr>
        <p:spPr>
          <a:xfrm flipH="1" flipV="1">
            <a:off x="11481057" y="3394450"/>
            <a:ext cx="4639" cy="791214"/>
          </a:xfrm>
          <a:prstGeom prst="straightConnector1">
            <a:avLst/>
          </a:prstGeom>
          <a:ln>
            <a:solidFill>
              <a:srgbClr val="C63B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956607B4-A22C-4C8A-84A7-1A8267C6E32D}"/>
              </a:ext>
            </a:extLst>
          </p:cNvPr>
          <p:cNvSpPr/>
          <p:nvPr/>
        </p:nvSpPr>
        <p:spPr>
          <a:xfrm>
            <a:off x="10673157" y="3903004"/>
            <a:ext cx="1518843" cy="265470"/>
          </a:xfrm>
          <a:prstGeom prst="rect">
            <a:avLst/>
          </a:prstGeom>
          <a:solidFill>
            <a:srgbClr val="C63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Havit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F22F717-C91F-4272-BBBC-C04E763CE48B}"/>
              </a:ext>
            </a:extLst>
          </p:cNvPr>
          <p:cNvSpPr/>
          <p:nvPr/>
        </p:nvSpPr>
        <p:spPr>
          <a:xfrm>
            <a:off x="7315114" y="1313739"/>
            <a:ext cx="1518843" cy="826327"/>
          </a:xfrm>
          <a:prstGeom prst="rect">
            <a:avLst/>
          </a:prstGeom>
          <a:solidFill>
            <a:srgbClr val="D57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1883B97-516B-4B71-A223-9F1411261DD6}"/>
              </a:ext>
            </a:extLst>
          </p:cNvPr>
          <p:cNvCxnSpPr>
            <a:cxnSpLocks/>
          </p:cNvCxnSpPr>
          <p:nvPr/>
        </p:nvCxnSpPr>
        <p:spPr>
          <a:xfrm flipH="1">
            <a:off x="8053382" y="2025319"/>
            <a:ext cx="31709" cy="962097"/>
          </a:xfrm>
          <a:prstGeom prst="straightConnector1">
            <a:avLst/>
          </a:prstGeom>
          <a:ln>
            <a:solidFill>
              <a:srgbClr val="D57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848209-9658-4916-80B8-F2C67F01D3F1}"/>
              </a:ext>
            </a:extLst>
          </p:cNvPr>
          <p:cNvSpPr/>
          <p:nvPr/>
        </p:nvSpPr>
        <p:spPr>
          <a:xfrm>
            <a:off x="4396585" y="5795341"/>
            <a:ext cx="1230199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BCCDACC-B1CC-475C-8FD2-8090B8EDD7C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759034" y="3844143"/>
            <a:ext cx="3252651" cy="1951198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7B7DB057-35B6-4890-A207-96B5336BC0A5}"/>
              </a:ext>
            </a:extLst>
          </p:cNvPr>
          <p:cNvSpPr/>
          <p:nvPr/>
        </p:nvSpPr>
        <p:spPr>
          <a:xfrm>
            <a:off x="5806966" y="994928"/>
            <a:ext cx="1230199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38C70CE-CFEC-4F08-AF29-EA1A25BC7FD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795854" y="1621962"/>
            <a:ext cx="1626212" cy="1420170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9C426AC-60D1-409A-91E3-3F76A0517B7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22066" y="1621962"/>
            <a:ext cx="799001" cy="1365454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F2FE9F6-A3FF-4CC1-B7E2-A6410407E895}"/>
              </a:ext>
            </a:extLst>
          </p:cNvPr>
          <p:cNvCxnSpPr>
            <a:cxnSpLocks/>
          </p:cNvCxnSpPr>
          <p:nvPr/>
        </p:nvCxnSpPr>
        <p:spPr>
          <a:xfrm>
            <a:off x="9659748" y="2769767"/>
            <a:ext cx="256648" cy="240085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E46CAA9-9565-4631-89B6-05494A430B4C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521240" y="3940938"/>
            <a:ext cx="490445" cy="1854403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F62238F-2A50-4E18-A3C9-0ADC678828FA}"/>
              </a:ext>
            </a:extLst>
          </p:cNvPr>
          <p:cNvCxnSpPr>
            <a:cxnSpLocks/>
          </p:cNvCxnSpPr>
          <p:nvPr/>
        </p:nvCxnSpPr>
        <p:spPr>
          <a:xfrm flipV="1">
            <a:off x="5011685" y="3903004"/>
            <a:ext cx="2139353" cy="1833098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0BD3109-ED7B-4998-B514-B6C5F5C033C1}"/>
              </a:ext>
            </a:extLst>
          </p:cNvPr>
          <p:cNvCxnSpPr>
            <a:cxnSpLocks/>
            <a:stCxn id="34" idx="2"/>
          </p:cNvCxnSpPr>
          <p:nvPr/>
        </p:nvCxnSpPr>
        <p:spPr>
          <a:xfrm flipV="1">
            <a:off x="2289591" y="3791163"/>
            <a:ext cx="321841" cy="1668202"/>
          </a:xfrm>
          <a:prstGeom prst="straightConnector1">
            <a:avLst/>
          </a:prstGeom>
          <a:ln>
            <a:solidFill>
              <a:srgbClr val="855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810A9081-48E5-4999-B5D5-FAE6EA2021DE}"/>
              </a:ext>
            </a:extLst>
          </p:cNvPr>
          <p:cNvSpPr/>
          <p:nvPr/>
        </p:nvSpPr>
        <p:spPr>
          <a:xfrm>
            <a:off x="2297371" y="5717310"/>
            <a:ext cx="1845831" cy="627034"/>
          </a:xfrm>
          <a:prstGeom prst="rect">
            <a:avLst/>
          </a:prstGeom>
          <a:solidFill>
            <a:srgbClr val="027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Produtos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867931C-F39C-4735-B5EE-B61315439BA3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3220287" y="3940938"/>
            <a:ext cx="77728" cy="2403406"/>
          </a:xfrm>
          <a:prstGeom prst="straightConnector1">
            <a:avLst/>
          </a:prstGeom>
          <a:ln>
            <a:solidFill>
              <a:srgbClr val="027D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3866A0F-7859-44BA-9307-DAE231C42383}"/>
              </a:ext>
            </a:extLst>
          </p:cNvPr>
          <p:cNvSpPr/>
          <p:nvPr/>
        </p:nvSpPr>
        <p:spPr>
          <a:xfrm>
            <a:off x="1588722" y="4372510"/>
            <a:ext cx="1401737" cy="1086855"/>
          </a:xfrm>
          <a:prstGeom prst="rect">
            <a:avLst/>
          </a:prstGeom>
          <a:solidFill>
            <a:srgbClr val="855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71A4B8B-21EC-4FE2-99A2-F189118B3372}"/>
              </a:ext>
            </a:extLst>
          </p:cNvPr>
          <p:cNvCxnSpPr>
            <a:cxnSpLocks/>
          </p:cNvCxnSpPr>
          <p:nvPr/>
        </p:nvCxnSpPr>
        <p:spPr>
          <a:xfrm flipH="1">
            <a:off x="8670940" y="975174"/>
            <a:ext cx="744694" cy="2075877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9DF9CB9B-C67C-44B9-B952-98D1CA2BE7CA}"/>
              </a:ext>
            </a:extLst>
          </p:cNvPr>
          <p:cNvSpPr/>
          <p:nvPr/>
        </p:nvSpPr>
        <p:spPr>
          <a:xfrm>
            <a:off x="8877194" y="870470"/>
            <a:ext cx="2870820" cy="352709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Produtos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3BFE4DE-6F90-4F78-BE36-35BE919998B1}"/>
              </a:ext>
            </a:extLst>
          </p:cNvPr>
          <p:cNvSpPr/>
          <p:nvPr/>
        </p:nvSpPr>
        <p:spPr>
          <a:xfrm>
            <a:off x="9161515" y="2231235"/>
            <a:ext cx="1230199" cy="627034"/>
          </a:xfrm>
          <a:prstGeom prst="rect">
            <a:avLst/>
          </a:prstGeom>
          <a:solidFill>
            <a:srgbClr val="4D7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C86D2B4-68EA-4949-850E-DD1CC89C1D16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5214851" y="3919914"/>
            <a:ext cx="1586675" cy="2017484"/>
          </a:xfrm>
          <a:prstGeom prst="straightConnector1">
            <a:avLst/>
          </a:prstGeom>
          <a:ln>
            <a:solidFill>
              <a:srgbClr val="AE3B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DAA6225B-8A81-4945-A1F0-38FC51E454EA}"/>
              </a:ext>
            </a:extLst>
          </p:cNvPr>
          <p:cNvSpPr/>
          <p:nvPr/>
        </p:nvSpPr>
        <p:spPr>
          <a:xfrm>
            <a:off x="6004822" y="5151124"/>
            <a:ext cx="1593407" cy="786274"/>
          </a:xfrm>
          <a:prstGeom prst="rect">
            <a:avLst/>
          </a:prstGeom>
          <a:solidFill>
            <a:srgbClr val="AE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4A634F8-B56A-4112-A96F-779E79508EB1}"/>
              </a:ext>
            </a:extLst>
          </p:cNvPr>
          <p:cNvSpPr/>
          <p:nvPr/>
        </p:nvSpPr>
        <p:spPr>
          <a:xfrm>
            <a:off x="7831999" y="5322938"/>
            <a:ext cx="1361815" cy="413164"/>
          </a:xfrm>
          <a:prstGeom prst="rect">
            <a:avLst/>
          </a:prstGeom>
          <a:solidFill>
            <a:srgbClr val="D57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Produtos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B7F46DB-661C-4F1B-8569-5C7FC883CAE7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6100394" y="3884843"/>
            <a:ext cx="2412513" cy="1438095"/>
          </a:xfrm>
          <a:prstGeom prst="straightConnector1">
            <a:avLst/>
          </a:prstGeom>
          <a:ln>
            <a:solidFill>
              <a:srgbClr val="D57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33AD6F20-6D05-4651-A2E3-BDD1A26DE54A}"/>
              </a:ext>
            </a:extLst>
          </p:cNvPr>
          <p:cNvCxnSpPr>
            <a:cxnSpLocks/>
          </p:cNvCxnSpPr>
          <p:nvPr/>
        </p:nvCxnSpPr>
        <p:spPr>
          <a:xfrm flipH="1" flipV="1">
            <a:off x="9190675" y="3883895"/>
            <a:ext cx="1850032" cy="534636"/>
          </a:xfrm>
          <a:prstGeom prst="straightConnector1">
            <a:avLst/>
          </a:prstGeom>
          <a:ln>
            <a:solidFill>
              <a:srgbClr val="5C90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CC21BDB9-F838-458B-821E-6E51E3003DE3}"/>
              </a:ext>
            </a:extLst>
          </p:cNvPr>
          <p:cNvSpPr/>
          <p:nvPr/>
        </p:nvSpPr>
        <p:spPr>
          <a:xfrm>
            <a:off x="8323748" y="4427780"/>
            <a:ext cx="1681300" cy="561551"/>
          </a:xfrm>
          <a:prstGeom prst="rect">
            <a:avLst/>
          </a:prstGeom>
          <a:solidFill>
            <a:srgbClr val="5C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F6C81BE-8D1E-44E9-AC43-421B9FA86C2E}"/>
              </a:ext>
            </a:extLst>
          </p:cNvPr>
          <p:cNvSpPr/>
          <p:nvPr/>
        </p:nvSpPr>
        <p:spPr>
          <a:xfrm>
            <a:off x="10312604" y="4411318"/>
            <a:ext cx="1752413" cy="493005"/>
          </a:xfrm>
          <a:prstGeom prst="rect">
            <a:avLst/>
          </a:prstGeom>
          <a:solidFill>
            <a:srgbClr val="457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Produtos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C3949E-928B-49FD-BAD6-B55F46880137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6168433" y="2769508"/>
            <a:ext cx="622735" cy="234818"/>
          </a:xfrm>
          <a:prstGeom prst="straightConnector1">
            <a:avLst/>
          </a:prstGeom>
          <a:ln>
            <a:solidFill>
              <a:srgbClr val="AE3B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B88489CD-1DDF-4514-9172-60A1DDF0D2D8}"/>
              </a:ext>
            </a:extLst>
          </p:cNvPr>
          <p:cNvSpPr/>
          <p:nvPr/>
        </p:nvSpPr>
        <p:spPr>
          <a:xfrm>
            <a:off x="5792531" y="2175260"/>
            <a:ext cx="1997273" cy="594248"/>
          </a:xfrm>
          <a:prstGeom prst="rect">
            <a:avLst/>
          </a:prstGeom>
          <a:solidFill>
            <a:srgbClr val="AE3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Produtos</a:t>
            </a:r>
          </a:p>
        </p:txBody>
      </p:sp>
      <p:sp>
        <p:nvSpPr>
          <p:cNvPr id="45" name="Seta: para Cima 44">
            <a:extLst>
              <a:ext uri="{FF2B5EF4-FFF2-40B4-BE49-F238E27FC236}">
                <a16:creationId xmlns:a16="http://schemas.microsoft.com/office/drawing/2014/main" id="{99BAFB59-0DDC-4A61-920A-1B71AE57042E}"/>
              </a:ext>
            </a:extLst>
          </p:cNvPr>
          <p:cNvSpPr/>
          <p:nvPr/>
        </p:nvSpPr>
        <p:spPr>
          <a:xfrm rot="5400000">
            <a:off x="1753999" y="-2103885"/>
            <a:ext cx="792497" cy="5141571"/>
          </a:xfrm>
          <a:prstGeom prst="upArrow">
            <a:avLst/>
          </a:prstGeom>
          <a:solidFill>
            <a:srgbClr val="3A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47" name="Seta: para Cima 46">
            <a:extLst>
              <a:ext uri="{FF2B5EF4-FFF2-40B4-BE49-F238E27FC236}">
                <a16:creationId xmlns:a16="http://schemas.microsoft.com/office/drawing/2014/main" id="{D4675158-94A1-4D60-B145-B4937B5E6664}"/>
              </a:ext>
            </a:extLst>
          </p:cNvPr>
          <p:cNvSpPr/>
          <p:nvPr/>
        </p:nvSpPr>
        <p:spPr>
          <a:xfrm rot="5400000">
            <a:off x="1977885" y="-2228440"/>
            <a:ext cx="792497" cy="514157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7E20907-40C9-4318-B7E3-975A33A237E5}"/>
              </a:ext>
            </a:extLst>
          </p:cNvPr>
          <p:cNvSpPr/>
          <p:nvPr/>
        </p:nvSpPr>
        <p:spPr>
          <a:xfrm>
            <a:off x="-666750" y="61274"/>
            <a:ext cx="5462604" cy="374351"/>
          </a:xfrm>
          <a:prstGeom prst="rect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37BC08F-C415-4024-A175-6989B300F820}"/>
              </a:ext>
            </a:extLst>
          </p:cNvPr>
          <p:cNvSpPr/>
          <p:nvPr/>
        </p:nvSpPr>
        <p:spPr>
          <a:xfrm rot="5400000">
            <a:off x="4593204" y="64229"/>
            <a:ext cx="779517" cy="401814"/>
          </a:xfrm>
          <a:prstGeom prst="triangle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DF407F-C758-460D-8FD7-5F075C65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43" y="3105141"/>
            <a:ext cx="9253123" cy="64771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6CECA0E-8751-4368-A255-148725C59A0F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6096000" y="1504951"/>
            <a:ext cx="139203" cy="160019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891A64F-ABDB-416A-B26B-917252D3E900}"/>
              </a:ext>
            </a:extLst>
          </p:cNvPr>
          <p:cNvSpPr/>
          <p:nvPr/>
        </p:nvSpPr>
        <p:spPr>
          <a:xfrm>
            <a:off x="5276851" y="1504951"/>
            <a:ext cx="1916704" cy="1157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Planilha E Intervalo da Coluna “Marca”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3E2352-D61C-4924-B066-2214DCB3C97D}"/>
              </a:ext>
            </a:extLst>
          </p:cNvPr>
          <p:cNvSpPr/>
          <p:nvPr/>
        </p:nvSpPr>
        <p:spPr>
          <a:xfrm>
            <a:off x="7715251" y="4769712"/>
            <a:ext cx="1535934" cy="8345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Planilha e  Critério (</a:t>
            </a:r>
            <a:r>
              <a:rPr lang="pt-BR" dirty="0" err="1"/>
              <a:t>multilazer</a:t>
            </a:r>
            <a:r>
              <a:rPr lang="pt-BR" dirty="0"/>
              <a:t>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0E31C28-6873-4FAF-AB3E-DBED69F29121}"/>
              </a:ext>
            </a:extLst>
          </p:cNvPr>
          <p:cNvCxnSpPr>
            <a:cxnSpLocks/>
          </p:cNvCxnSpPr>
          <p:nvPr/>
        </p:nvCxnSpPr>
        <p:spPr>
          <a:xfrm flipV="1">
            <a:off x="8534400" y="3752859"/>
            <a:ext cx="914400" cy="1066791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C7C0F715-BDB6-466E-9F76-82759CDF67CF}"/>
              </a:ext>
            </a:extLst>
          </p:cNvPr>
          <p:cNvSpPr/>
          <p:nvPr/>
        </p:nvSpPr>
        <p:spPr>
          <a:xfrm rot="5400000">
            <a:off x="1753999" y="-2103885"/>
            <a:ext cx="792497" cy="5141571"/>
          </a:xfrm>
          <a:prstGeom prst="upArrow">
            <a:avLst/>
          </a:prstGeom>
          <a:solidFill>
            <a:srgbClr val="3A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D1AA939D-65BB-4EF6-8D6D-4E2454013A28}"/>
              </a:ext>
            </a:extLst>
          </p:cNvPr>
          <p:cNvSpPr/>
          <p:nvPr/>
        </p:nvSpPr>
        <p:spPr>
          <a:xfrm rot="5400000">
            <a:off x="1977885" y="-2228440"/>
            <a:ext cx="792497" cy="514157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1795F3-2785-4212-83A4-DA4498FA192F}"/>
              </a:ext>
            </a:extLst>
          </p:cNvPr>
          <p:cNvSpPr/>
          <p:nvPr/>
        </p:nvSpPr>
        <p:spPr>
          <a:xfrm>
            <a:off x="-666750" y="61274"/>
            <a:ext cx="5462604" cy="374351"/>
          </a:xfrm>
          <a:prstGeom prst="rect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287DA7AF-D0C1-49F6-83D2-6B456B30D25C}"/>
              </a:ext>
            </a:extLst>
          </p:cNvPr>
          <p:cNvSpPr/>
          <p:nvPr/>
        </p:nvSpPr>
        <p:spPr>
          <a:xfrm rot="5400000">
            <a:off x="4593204" y="64229"/>
            <a:ext cx="779517" cy="401814"/>
          </a:xfrm>
          <a:prstGeom prst="triangle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C175BA-416C-404F-8F06-13276A4B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0" y="3150384"/>
            <a:ext cx="11375200" cy="55723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5A352ED-D775-469E-AB0A-E4024FEC0A55}"/>
              </a:ext>
            </a:extLst>
          </p:cNvPr>
          <p:cNvSpPr/>
          <p:nvPr/>
        </p:nvSpPr>
        <p:spPr>
          <a:xfrm>
            <a:off x="2121896" y="4442256"/>
            <a:ext cx="1916704" cy="1157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Planilha E Intervalo da Coluna “Marca”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5A7AC66-4BD4-4A18-AAE8-2996431F522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80248" y="3707616"/>
            <a:ext cx="691652" cy="73464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74A7422-86C9-419E-A399-C78DD1D72D24}"/>
              </a:ext>
            </a:extLst>
          </p:cNvPr>
          <p:cNvSpPr/>
          <p:nvPr/>
        </p:nvSpPr>
        <p:spPr>
          <a:xfrm>
            <a:off x="7989296" y="1550262"/>
            <a:ext cx="1916704" cy="1157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Planilha E Intervalo da Coluna “Valor Total”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41AD40-3C9B-44C7-BA5B-F96339B8512E}"/>
              </a:ext>
            </a:extLst>
          </p:cNvPr>
          <p:cNvCxnSpPr>
            <a:cxnSpLocks/>
          </p:cNvCxnSpPr>
          <p:nvPr/>
        </p:nvCxnSpPr>
        <p:spPr>
          <a:xfrm>
            <a:off x="8947648" y="2708092"/>
            <a:ext cx="615452" cy="442292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EBAB33-EF5C-4BCF-AC56-043BD946FAB3}"/>
              </a:ext>
            </a:extLst>
          </p:cNvPr>
          <p:cNvSpPr/>
          <p:nvPr/>
        </p:nvSpPr>
        <p:spPr>
          <a:xfrm>
            <a:off x="4933951" y="1550262"/>
            <a:ext cx="1535934" cy="8345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Planilha e  Critério (</a:t>
            </a:r>
            <a:r>
              <a:rPr lang="pt-BR" dirty="0" err="1"/>
              <a:t>multilazer</a:t>
            </a:r>
            <a:r>
              <a:rPr lang="pt-BR" dirty="0"/>
              <a:t>)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EB15BE0-2861-4713-9CB8-FF5BB7D7C750}"/>
              </a:ext>
            </a:extLst>
          </p:cNvPr>
          <p:cNvCxnSpPr>
            <a:cxnSpLocks/>
          </p:cNvCxnSpPr>
          <p:nvPr/>
        </p:nvCxnSpPr>
        <p:spPr>
          <a:xfrm>
            <a:off x="5942668" y="2365309"/>
            <a:ext cx="686732" cy="785075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0CE1A9A1-045D-4670-AC0F-C06BC227C8BB}"/>
              </a:ext>
            </a:extLst>
          </p:cNvPr>
          <p:cNvSpPr/>
          <p:nvPr/>
        </p:nvSpPr>
        <p:spPr>
          <a:xfrm rot="5400000">
            <a:off x="1753999" y="-2103885"/>
            <a:ext cx="792497" cy="5141571"/>
          </a:xfrm>
          <a:prstGeom prst="upArrow">
            <a:avLst/>
          </a:prstGeom>
          <a:solidFill>
            <a:srgbClr val="3A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B43CCD84-9B38-4604-8F7F-D9A1AF7EE613}"/>
              </a:ext>
            </a:extLst>
          </p:cNvPr>
          <p:cNvSpPr/>
          <p:nvPr/>
        </p:nvSpPr>
        <p:spPr>
          <a:xfrm rot="5400000">
            <a:off x="1977885" y="-2228440"/>
            <a:ext cx="792497" cy="514157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084F50-A2F2-4EB1-9DB8-3FF21E758FFC}"/>
              </a:ext>
            </a:extLst>
          </p:cNvPr>
          <p:cNvSpPr/>
          <p:nvPr/>
        </p:nvSpPr>
        <p:spPr>
          <a:xfrm>
            <a:off x="-666750" y="61274"/>
            <a:ext cx="5462604" cy="374351"/>
          </a:xfrm>
          <a:prstGeom prst="rect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Agregado dos Produtos</a:t>
            </a: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2A073ED0-488C-449A-8893-B78729163441}"/>
              </a:ext>
            </a:extLst>
          </p:cNvPr>
          <p:cNvSpPr/>
          <p:nvPr/>
        </p:nvSpPr>
        <p:spPr>
          <a:xfrm rot="5400000">
            <a:off x="4593204" y="64229"/>
            <a:ext cx="779517" cy="401814"/>
          </a:xfrm>
          <a:prstGeom prst="triangle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2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1B6364-47AB-4529-90D2-247DBC5E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241219"/>
            <a:ext cx="12306867" cy="37556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DB159C6-4724-4781-8C3D-91F42C75A023}"/>
              </a:ext>
            </a:extLst>
          </p:cNvPr>
          <p:cNvSpPr/>
          <p:nvPr/>
        </p:nvSpPr>
        <p:spPr>
          <a:xfrm>
            <a:off x="2737908" y="4351421"/>
            <a:ext cx="1916704" cy="1157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Planilha E Intervalo da Coluna “Marca”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64F65B6-6DF9-4611-9295-B0A5FEA8894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696260" y="3616781"/>
            <a:ext cx="691652" cy="73464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B3463CF7-1FA2-486A-BACA-F4428DC80FFE}"/>
              </a:ext>
            </a:extLst>
          </p:cNvPr>
          <p:cNvSpPr/>
          <p:nvPr/>
        </p:nvSpPr>
        <p:spPr>
          <a:xfrm>
            <a:off x="8884646" y="4531233"/>
            <a:ext cx="1916704" cy="1157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Planilha E Intervalo da Coluna “Quantidade”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7FE09A7-ABEF-474B-948A-75168E4323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896350" y="3616781"/>
            <a:ext cx="946648" cy="914452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D9FB75-2941-4AF6-A49B-70306EB691AB}"/>
              </a:ext>
            </a:extLst>
          </p:cNvPr>
          <p:cNvSpPr/>
          <p:nvPr/>
        </p:nvSpPr>
        <p:spPr>
          <a:xfrm>
            <a:off x="9681404" y="2593961"/>
            <a:ext cx="150495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Espaço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AEDEDD5-4819-4C2B-92AE-605B29F9B461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433879" y="2593961"/>
            <a:ext cx="0" cy="647258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3C1E152-3B1A-42CC-B2E3-5C2F12682DAA}"/>
              </a:ext>
            </a:extLst>
          </p:cNvPr>
          <p:cNvCxnSpPr>
            <a:cxnSpLocks/>
          </p:cNvCxnSpPr>
          <p:nvPr/>
        </p:nvCxnSpPr>
        <p:spPr>
          <a:xfrm>
            <a:off x="5942668" y="2365309"/>
            <a:ext cx="686732" cy="785075"/>
          </a:xfrm>
          <a:prstGeom prst="straightConnector1">
            <a:avLst/>
          </a:prstGeom>
          <a:ln>
            <a:solidFill>
              <a:srgbClr val="4D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A033A339-B75D-419E-AAC6-A1F19BB466ED}"/>
              </a:ext>
            </a:extLst>
          </p:cNvPr>
          <p:cNvSpPr/>
          <p:nvPr/>
        </p:nvSpPr>
        <p:spPr>
          <a:xfrm>
            <a:off x="5093466" y="1759367"/>
            <a:ext cx="1535934" cy="8345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Planilha e  Critério (</a:t>
            </a:r>
            <a:r>
              <a:rPr lang="pt-BR" dirty="0" err="1"/>
              <a:t>multilazer</a:t>
            </a:r>
            <a:r>
              <a:rPr lang="pt-BR" dirty="0"/>
              <a:t>)</a:t>
            </a:r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8FF5F896-2387-4907-BEC7-AD423B309A07}"/>
              </a:ext>
            </a:extLst>
          </p:cNvPr>
          <p:cNvSpPr/>
          <p:nvPr/>
        </p:nvSpPr>
        <p:spPr>
          <a:xfrm rot="5400000">
            <a:off x="1753999" y="-2103885"/>
            <a:ext cx="792497" cy="5141571"/>
          </a:xfrm>
          <a:prstGeom prst="upArrow">
            <a:avLst/>
          </a:prstGeom>
          <a:solidFill>
            <a:srgbClr val="3A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688CAEB0-235C-4BC0-B0A4-43FF792E9F77}"/>
              </a:ext>
            </a:extLst>
          </p:cNvPr>
          <p:cNvSpPr/>
          <p:nvPr/>
        </p:nvSpPr>
        <p:spPr>
          <a:xfrm rot="5400000">
            <a:off x="1977885" y="-2228440"/>
            <a:ext cx="792497" cy="5141571"/>
          </a:xfrm>
          <a:prstGeom prst="upArrow">
            <a:avLst/>
          </a:prstGeom>
          <a:solidFill>
            <a:srgbClr val="532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5688209-3AFA-4B7A-A129-0815DB357DE2}"/>
              </a:ext>
            </a:extLst>
          </p:cNvPr>
          <p:cNvSpPr/>
          <p:nvPr/>
        </p:nvSpPr>
        <p:spPr>
          <a:xfrm>
            <a:off x="-666750" y="61274"/>
            <a:ext cx="5462604" cy="374351"/>
          </a:xfrm>
          <a:prstGeom prst="rect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Produtos</a:t>
            </a:r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DFABB712-40C2-4759-825E-1C5BA36CBB6A}"/>
              </a:ext>
            </a:extLst>
          </p:cNvPr>
          <p:cNvSpPr/>
          <p:nvPr/>
        </p:nvSpPr>
        <p:spPr>
          <a:xfrm rot="5400000">
            <a:off x="4593204" y="64229"/>
            <a:ext cx="779517" cy="401814"/>
          </a:xfrm>
          <a:prstGeom prst="triangle">
            <a:avLst/>
          </a:prstGeom>
          <a:solidFill>
            <a:srgbClr val="764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9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DAD7C09-0D2C-48F9-86BC-77C3F47164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413263" y="3506879"/>
            <a:ext cx="203179" cy="531014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6AEBE73-B9E4-4621-B62B-82C0777EFBB3}"/>
              </a:ext>
            </a:extLst>
          </p:cNvPr>
          <p:cNvSpPr/>
          <p:nvPr/>
        </p:nvSpPr>
        <p:spPr>
          <a:xfrm>
            <a:off x="6863967" y="4037893"/>
            <a:ext cx="1504950" cy="304800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quantidade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594B9B1-E154-4142-B7D3-76DFFDFEFE5B}"/>
              </a:ext>
            </a:extLst>
          </p:cNvPr>
          <p:cNvCxnSpPr>
            <a:stCxn id="11" idx="2"/>
          </p:cNvCxnSpPr>
          <p:nvPr/>
        </p:nvCxnSpPr>
        <p:spPr>
          <a:xfrm>
            <a:off x="5343525" y="2403525"/>
            <a:ext cx="673178" cy="45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447C36-4BD2-45FC-A8F5-856E4B43B9F3}"/>
              </a:ext>
            </a:extLst>
          </p:cNvPr>
          <p:cNvSpPr/>
          <p:nvPr/>
        </p:nvSpPr>
        <p:spPr>
          <a:xfrm>
            <a:off x="4591050" y="2098725"/>
            <a:ext cx="150495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46040D6-57AE-42A3-B94D-F1B1C773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66" y="2877961"/>
            <a:ext cx="3517268" cy="546158"/>
          </a:xfrm>
          <a:prstGeom prst="rect">
            <a:avLst/>
          </a:prstGeom>
        </p:spPr>
      </p:pic>
      <p:sp>
        <p:nvSpPr>
          <p:cNvPr id="12" name="Paralelogramo 11">
            <a:extLst>
              <a:ext uri="{FF2B5EF4-FFF2-40B4-BE49-F238E27FC236}">
                <a16:creationId xmlns:a16="http://schemas.microsoft.com/office/drawing/2014/main" id="{0512F3C4-6A92-4B79-8089-AABE75F4307C}"/>
              </a:ext>
            </a:extLst>
          </p:cNvPr>
          <p:cNvSpPr/>
          <p:nvPr/>
        </p:nvSpPr>
        <p:spPr>
          <a:xfrm>
            <a:off x="25323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5D1B36E1-5947-4A56-90CD-FEB02992D017}"/>
              </a:ext>
            </a:extLst>
          </p:cNvPr>
          <p:cNvSpPr/>
          <p:nvPr/>
        </p:nvSpPr>
        <p:spPr>
          <a:xfrm>
            <a:off x="5904856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0B34C37-5C64-442D-9E15-80CCB3DE8CB5}"/>
              </a:ext>
            </a:extLst>
          </p:cNvPr>
          <p:cNvSpPr/>
          <p:nvPr/>
        </p:nvSpPr>
        <p:spPr>
          <a:xfrm>
            <a:off x="669850" y="309406"/>
            <a:ext cx="58392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2D0F22-8623-402D-AD72-0F0494B4E798}"/>
              </a:ext>
            </a:extLst>
          </p:cNvPr>
          <p:cNvSpPr/>
          <p:nvPr/>
        </p:nvSpPr>
        <p:spPr>
          <a:xfrm>
            <a:off x="669850" y="205296"/>
            <a:ext cx="5987072" cy="35030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C5B8B1D4-7164-4E32-B983-F6D85AB7B137}"/>
              </a:ext>
            </a:extLst>
          </p:cNvPr>
          <p:cNvSpPr/>
          <p:nvPr/>
        </p:nvSpPr>
        <p:spPr>
          <a:xfrm>
            <a:off x="6186799" y="161924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8EF0C4F6-3708-454C-97ED-3AAD1CD22269}"/>
              </a:ext>
            </a:extLst>
          </p:cNvPr>
          <p:cNvSpPr/>
          <p:nvPr/>
        </p:nvSpPr>
        <p:spPr>
          <a:xfrm>
            <a:off x="191386" y="160020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C340650-0D53-47D9-BCCB-843D94E0A20D}"/>
              </a:ext>
            </a:extLst>
          </p:cNvPr>
          <p:cNvSpPr/>
          <p:nvPr/>
        </p:nvSpPr>
        <p:spPr>
          <a:xfrm>
            <a:off x="669850" y="-10049"/>
            <a:ext cx="6360791" cy="390497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Total Bruto</a:t>
            </a: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92C2F358-73A3-435C-8967-B260307B8974}"/>
              </a:ext>
            </a:extLst>
          </p:cNvPr>
          <p:cNvSpPr/>
          <p:nvPr/>
        </p:nvSpPr>
        <p:spPr>
          <a:xfrm>
            <a:off x="6729758" y="-10049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C090654A-7E1F-45C3-B86F-5FA60866DF15}"/>
              </a:ext>
            </a:extLst>
          </p:cNvPr>
          <p:cNvSpPr/>
          <p:nvPr/>
        </p:nvSpPr>
        <p:spPr>
          <a:xfrm>
            <a:off x="382772" y="-9525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6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13344A-ECB0-4A77-804E-413A6EC5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92" y="3160464"/>
            <a:ext cx="4858015" cy="5545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854CB23-22CD-482F-8599-7175653C6C9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87259" y="2640069"/>
            <a:ext cx="396875" cy="45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9D82645-4083-4C57-87B2-1333A36846AE}"/>
              </a:ext>
            </a:extLst>
          </p:cNvPr>
          <p:cNvSpPr/>
          <p:nvPr/>
        </p:nvSpPr>
        <p:spPr>
          <a:xfrm>
            <a:off x="3134784" y="2076048"/>
            <a:ext cx="1504950" cy="564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CD02D66-A1A7-443C-9F45-FBC332E4B03D}"/>
              </a:ext>
            </a:extLst>
          </p:cNvPr>
          <p:cNvCxnSpPr>
            <a:cxnSpLocks/>
          </p:cNvCxnSpPr>
          <p:nvPr/>
        </p:nvCxnSpPr>
        <p:spPr>
          <a:xfrm flipH="1">
            <a:off x="6654800" y="2687916"/>
            <a:ext cx="79297" cy="45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7B6B880A-EB86-4D46-A5DF-A614E582E264}"/>
              </a:ext>
            </a:extLst>
          </p:cNvPr>
          <p:cNvSpPr/>
          <p:nvPr/>
        </p:nvSpPr>
        <p:spPr>
          <a:xfrm>
            <a:off x="5902325" y="2119674"/>
            <a:ext cx="1504950" cy="564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Unitário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909C784-35C7-481C-A6C7-1E4EE87BA3B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874000" y="3776591"/>
            <a:ext cx="131909" cy="469453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91156A-388B-4647-9F5C-80A55D6932BB}"/>
              </a:ext>
            </a:extLst>
          </p:cNvPr>
          <p:cNvSpPr/>
          <p:nvPr/>
        </p:nvSpPr>
        <p:spPr>
          <a:xfrm>
            <a:off x="7253434" y="4246044"/>
            <a:ext cx="1504950" cy="564021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Desconto Mensal</a:t>
            </a: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FA790348-2220-4988-A31E-8730E2E1AB92}"/>
              </a:ext>
            </a:extLst>
          </p:cNvPr>
          <p:cNvSpPr/>
          <p:nvPr/>
        </p:nvSpPr>
        <p:spPr>
          <a:xfrm>
            <a:off x="25323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DEBA4292-8FA0-478C-8ECC-DB9C519407DE}"/>
              </a:ext>
            </a:extLst>
          </p:cNvPr>
          <p:cNvSpPr/>
          <p:nvPr/>
        </p:nvSpPr>
        <p:spPr>
          <a:xfrm>
            <a:off x="5904856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82B21DC-F013-4227-ADD0-27E61ED84D26}"/>
              </a:ext>
            </a:extLst>
          </p:cNvPr>
          <p:cNvSpPr/>
          <p:nvPr/>
        </p:nvSpPr>
        <p:spPr>
          <a:xfrm>
            <a:off x="669850" y="309406"/>
            <a:ext cx="58392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AD8C24-7C2C-4873-8E0B-04B11950BA24}"/>
              </a:ext>
            </a:extLst>
          </p:cNvPr>
          <p:cNvSpPr/>
          <p:nvPr/>
        </p:nvSpPr>
        <p:spPr>
          <a:xfrm>
            <a:off x="669850" y="205296"/>
            <a:ext cx="5987072" cy="35030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4B25A156-720B-40F9-AEB6-2308260FDC09}"/>
              </a:ext>
            </a:extLst>
          </p:cNvPr>
          <p:cNvSpPr/>
          <p:nvPr/>
        </p:nvSpPr>
        <p:spPr>
          <a:xfrm>
            <a:off x="6186799" y="161924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4194AD14-9656-4E8B-AC0A-51D586BDBB50}"/>
              </a:ext>
            </a:extLst>
          </p:cNvPr>
          <p:cNvSpPr/>
          <p:nvPr/>
        </p:nvSpPr>
        <p:spPr>
          <a:xfrm>
            <a:off x="191386" y="160020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B16DFA0-ED3E-4E6E-A9C7-BDFA6C30E3BF}"/>
              </a:ext>
            </a:extLst>
          </p:cNvPr>
          <p:cNvSpPr/>
          <p:nvPr/>
        </p:nvSpPr>
        <p:spPr>
          <a:xfrm>
            <a:off x="669850" y="-10049"/>
            <a:ext cx="6360791" cy="390497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Total Desconto Bruto</a:t>
            </a:r>
          </a:p>
        </p:txBody>
      </p: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61EE33D0-C090-42C3-AB5D-728C417B59B3}"/>
              </a:ext>
            </a:extLst>
          </p:cNvPr>
          <p:cNvSpPr/>
          <p:nvPr/>
        </p:nvSpPr>
        <p:spPr>
          <a:xfrm>
            <a:off x="6729758" y="-10049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F9D1A277-21A9-4D1E-8215-4962FFAD5159}"/>
              </a:ext>
            </a:extLst>
          </p:cNvPr>
          <p:cNvSpPr/>
          <p:nvPr/>
        </p:nvSpPr>
        <p:spPr>
          <a:xfrm>
            <a:off x="382772" y="-9525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5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elogramo 2">
            <a:extLst>
              <a:ext uri="{FF2B5EF4-FFF2-40B4-BE49-F238E27FC236}">
                <a16:creationId xmlns:a16="http://schemas.microsoft.com/office/drawing/2014/main" id="{6E601ADB-7EC0-4F12-9CCB-F3FC45DE05E0}"/>
              </a:ext>
            </a:extLst>
          </p:cNvPr>
          <p:cNvSpPr/>
          <p:nvPr/>
        </p:nvSpPr>
        <p:spPr>
          <a:xfrm>
            <a:off x="25323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BDF93E8B-5E60-42A0-97B6-466EF1A3AEDC}"/>
              </a:ext>
            </a:extLst>
          </p:cNvPr>
          <p:cNvSpPr/>
          <p:nvPr/>
        </p:nvSpPr>
        <p:spPr>
          <a:xfrm>
            <a:off x="5904856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3D3A55-5695-4362-A518-681604467C8F}"/>
              </a:ext>
            </a:extLst>
          </p:cNvPr>
          <p:cNvSpPr/>
          <p:nvPr/>
        </p:nvSpPr>
        <p:spPr>
          <a:xfrm>
            <a:off x="669850" y="309406"/>
            <a:ext cx="58392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05C593-0BA4-4109-998A-A5C2DBF3BDAE}"/>
              </a:ext>
            </a:extLst>
          </p:cNvPr>
          <p:cNvSpPr/>
          <p:nvPr/>
        </p:nvSpPr>
        <p:spPr>
          <a:xfrm>
            <a:off x="669850" y="205296"/>
            <a:ext cx="5987072" cy="35030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67D65C69-CF37-4DC4-BF32-9B6D451CA6C9}"/>
              </a:ext>
            </a:extLst>
          </p:cNvPr>
          <p:cNvSpPr/>
          <p:nvPr/>
        </p:nvSpPr>
        <p:spPr>
          <a:xfrm>
            <a:off x="6186799" y="161924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6C9FCEA9-17C1-4272-A97B-0D7E447ABAD7}"/>
              </a:ext>
            </a:extLst>
          </p:cNvPr>
          <p:cNvSpPr/>
          <p:nvPr/>
        </p:nvSpPr>
        <p:spPr>
          <a:xfrm>
            <a:off x="191386" y="160020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051212A-CD01-4209-9131-A095B2CD64A3}"/>
              </a:ext>
            </a:extLst>
          </p:cNvPr>
          <p:cNvSpPr/>
          <p:nvPr/>
        </p:nvSpPr>
        <p:spPr>
          <a:xfrm>
            <a:off x="669850" y="-10049"/>
            <a:ext cx="6360791" cy="390497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Atualização do Estoque </a:t>
            </a: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616E1988-6A53-4CB0-A6C8-80A7960A0B48}"/>
              </a:ext>
            </a:extLst>
          </p:cNvPr>
          <p:cNvSpPr/>
          <p:nvPr/>
        </p:nvSpPr>
        <p:spPr>
          <a:xfrm>
            <a:off x="6729758" y="-10049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6F0AA2C8-D527-488C-B5A7-809F2D3D4256}"/>
              </a:ext>
            </a:extLst>
          </p:cNvPr>
          <p:cNvSpPr/>
          <p:nvPr/>
        </p:nvSpPr>
        <p:spPr>
          <a:xfrm>
            <a:off x="382772" y="-9525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D10334-3723-4FCD-ABCA-A4806A681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96" y="3136765"/>
            <a:ext cx="6900446" cy="56402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294D225-28C5-45D6-B427-993ABFA273D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174192" y="2623032"/>
            <a:ext cx="396875" cy="45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4E890EA-6A9F-45D5-A8DF-C21249B15B51}"/>
              </a:ext>
            </a:extLst>
          </p:cNvPr>
          <p:cNvSpPr/>
          <p:nvPr/>
        </p:nvSpPr>
        <p:spPr>
          <a:xfrm>
            <a:off x="4421717" y="1710268"/>
            <a:ext cx="1504950" cy="91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“Código”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C954207-4EF1-4421-BB8B-8062AC0FB10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314841" y="3770737"/>
            <a:ext cx="155958" cy="482696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E05E263E-116C-4669-9164-F4EE255A6737}"/>
              </a:ext>
            </a:extLst>
          </p:cNvPr>
          <p:cNvSpPr/>
          <p:nvPr/>
        </p:nvSpPr>
        <p:spPr>
          <a:xfrm>
            <a:off x="6562366" y="4253433"/>
            <a:ext cx="1504950" cy="564021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Critério </a:t>
            </a:r>
          </a:p>
          <a:p>
            <a:pPr algn="ctr"/>
            <a:r>
              <a:rPr lang="pt-BR" dirty="0"/>
              <a:t>(Código 100)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7FE494-E559-4DF5-84BA-0EA0EC26B4EE}"/>
              </a:ext>
            </a:extLst>
          </p:cNvPr>
          <p:cNvSpPr/>
          <p:nvPr/>
        </p:nvSpPr>
        <p:spPr>
          <a:xfrm>
            <a:off x="8199584" y="1839268"/>
            <a:ext cx="1665863" cy="912763"/>
          </a:xfrm>
          <a:prstGeom prst="rect">
            <a:avLst/>
          </a:prstGeom>
          <a:solidFill>
            <a:srgbClr val="8A6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“Valor Bruto”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0CF6597-4330-4C65-8E93-B10AA01CFD0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784192" y="2752031"/>
            <a:ext cx="248324" cy="295123"/>
          </a:xfrm>
          <a:prstGeom prst="straightConnector1">
            <a:avLst/>
          </a:prstGeom>
          <a:ln>
            <a:solidFill>
              <a:srgbClr val="8A6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2B0225C5-581E-494F-B53B-1E80E6285211}"/>
              </a:ext>
            </a:extLst>
          </p:cNvPr>
          <p:cNvSpPr/>
          <p:nvPr/>
        </p:nvSpPr>
        <p:spPr>
          <a:xfrm>
            <a:off x="25323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312377C5-D720-4880-84CE-6B2CA986C298}"/>
              </a:ext>
            </a:extLst>
          </p:cNvPr>
          <p:cNvSpPr/>
          <p:nvPr/>
        </p:nvSpPr>
        <p:spPr>
          <a:xfrm>
            <a:off x="5904856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74FE82B-B97C-461E-9A73-A81E22A60001}"/>
              </a:ext>
            </a:extLst>
          </p:cNvPr>
          <p:cNvSpPr/>
          <p:nvPr/>
        </p:nvSpPr>
        <p:spPr>
          <a:xfrm>
            <a:off x="669850" y="309406"/>
            <a:ext cx="58392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C627765-F30C-4E95-99B0-A2E31B1A0126}"/>
              </a:ext>
            </a:extLst>
          </p:cNvPr>
          <p:cNvSpPr/>
          <p:nvPr/>
        </p:nvSpPr>
        <p:spPr>
          <a:xfrm>
            <a:off x="669850" y="205296"/>
            <a:ext cx="5987072" cy="35030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A66EA4DB-A04C-4534-BD36-85A384A4E1FB}"/>
              </a:ext>
            </a:extLst>
          </p:cNvPr>
          <p:cNvSpPr/>
          <p:nvPr/>
        </p:nvSpPr>
        <p:spPr>
          <a:xfrm>
            <a:off x="6186799" y="161924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F0B027D8-7480-40DA-AFE2-3823DCA82D95}"/>
              </a:ext>
            </a:extLst>
          </p:cNvPr>
          <p:cNvSpPr/>
          <p:nvPr/>
        </p:nvSpPr>
        <p:spPr>
          <a:xfrm>
            <a:off x="191386" y="160020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65BBC1C-B3D5-4B8D-B4F9-5733DA73393B}"/>
              </a:ext>
            </a:extLst>
          </p:cNvPr>
          <p:cNvSpPr/>
          <p:nvPr/>
        </p:nvSpPr>
        <p:spPr>
          <a:xfrm>
            <a:off x="669850" y="-10049"/>
            <a:ext cx="6360791" cy="390497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Arial Black" panose="020B0A04020102020204" pitchFamily="34" charset="0"/>
              </a:rPr>
              <a:t>Valor Bruto por Categoria</a:t>
            </a:r>
          </a:p>
        </p:txBody>
      </p: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E1E161D2-7335-4465-B5D1-C18FCFE77247}"/>
              </a:ext>
            </a:extLst>
          </p:cNvPr>
          <p:cNvSpPr/>
          <p:nvPr/>
        </p:nvSpPr>
        <p:spPr>
          <a:xfrm>
            <a:off x="6729758" y="-10049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6CE7AFC4-95E3-4C97-8C83-6F2ED5D0C055}"/>
              </a:ext>
            </a:extLst>
          </p:cNvPr>
          <p:cNvSpPr/>
          <p:nvPr/>
        </p:nvSpPr>
        <p:spPr>
          <a:xfrm>
            <a:off x="382772" y="-9525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3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57A07EB-261F-49C0-8C0A-FED03DFC9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12" y="3129482"/>
            <a:ext cx="5220175" cy="599036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8B39329-DEEF-4A80-BF8B-552EDE00F47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224059" y="2670648"/>
            <a:ext cx="396875" cy="45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8B9242F5-27EA-4842-8621-E92D9DB0C1E9}"/>
              </a:ext>
            </a:extLst>
          </p:cNvPr>
          <p:cNvSpPr/>
          <p:nvPr/>
        </p:nvSpPr>
        <p:spPr>
          <a:xfrm>
            <a:off x="5471584" y="1757884"/>
            <a:ext cx="1504950" cy="91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Intervalo da coluna “Código”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B992AD5-CE4F-43B1-ADFE-3B2D287395F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868946" y="3860800"/>
            <a:ext cx="155958" cy="482696"/>
          </a:xfrm>
          <a:prstGeom prst="straightConnector1">
            <a:avLst/>
          </a:prstGeom>
          <a:ln>
            <a:solidFill>
              <a:srgbClr val="C137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0CBFD87-8333-4DAD-B173-8F886E0873A0}"/>
              </a:ext>
            </a:extLst>
          </p:cNvPr>
          <p:cNvSpPr/>
          <p:nvPr/>
        </p:nvSpPr>
        <p:spPr>
          <a:xfrm>
            <a:off x="7116471" y="4343496"/>
            <a:ext cx="1504950" cy="564021"/>
          </a:xfrm>
          <a:prstGeom prst="rect">
            <a:avLst/>
          </a:prstGeom>
          <a:solidFill>
            <a:srgbClr val="C1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Critério </a:t>
            </a:r>
          </a:p>
          <a:p>
            <a:pPr algn="ctr"/>
            <a:r>
              <a:rPr lang="pt-BR" dirty="0"/>
              <a:t>(Código 100)</a:t>
            </a: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4135401-C29F-4805-BB44-CF817BEDE2BD}"/>
              </a:ext>
            </a:extLst>
          </p:cNvPr>
          <p:cNvSpPr/>
          <p:nvPr/>
        </p:nvSpPr>
        <p:spPr>
          <a:xfrm>
            <a:off x="25323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31441516-4D1B-45FC-AE7A-CFB45E4764BE}"/>
              </a:ext>
            </a:extLst>
          </p:cNvPr>
          <p:cNvSpPr/>
          <p:nvPr/>
        </p:nvSpPr>
        <p:spPr>
          <a:xfrm>
            <a:off x="5904856" y="271186"/>
            <a:ext cx="859464" cy="390497"/>
          </a:xfrm>
          <a:prstGeom prst="parallelogram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51352B-BEFA-4407-BB44-5C17181BCD15}"/>
              </a:ext>
            </a:extLst>
          </p:cNvPr>
          <p:cNvSpPr/>
          <p:nvPr/>
        </p:nvSpPr>
        <p:spPr>
          <a:xfrm>
            <a:off x="669850" y="309406"/>
            <a:ext cx="5839283" cy="350305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6688E3B-AB67-4566-BE12-6ADCCB554803}"/>
              </a:ext>
            </a:extLst>
          </p:cNvPr>
          <p:cNvSpPr/>
          <p:nvPr/>
        </p:nvSpPr>
        <p:spPr>
          <a:xfrm>
            <a:off x="669850" y="205296"/>
            <a:ext cx="5987072" cy="350305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9481845D-6098-455A-AF09-07AE651AF330}"/>
              </a:ext>
            </a:extLst>
          </p:cNvPr>
          <p:cNvSpPr/>
          <p:nvPr/>
        </p:nvSpPr>
        <p:spPr>
          <a:xfrm>
            <a:off x="6186799" y="161924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E8D74786-B32E-40AB-9451-43D3323B3114}"/>
              </a:ext>
            </a:extLst>
          </p:cNvPr>
          <p:cNvSpPr/>
          <p:nvPr/>
        </p:nvSpPr>
        <p:spPr>
          <a:xfrm>
            <a:off x="191386" y="160020"/>
            <a:ext cx="859464" cy="390497"/>
          </a:xfrm>
          <a:prstGeom prst="parallelogram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AB22C1-BC88-43F5-A745-F2D98CD1786F}"/>
              </a:ext>
            </a:extLst>
          </p:cNvPr>
          <p:cNvSpPr/>
          <p:nvPr/>
        </p:nvSpPr>
        <p:spPr>
          <a:xfrm>
            <a:off x="669850" y="-10049"/>
            <a:ext cx="6360791" cy="390497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 err="1">
                <a:latin typeface="Arial Black" panose="020B0A04020102020204" pitchFamily="34" charset="0"/>
              </a:rPr>
              <a:t>Qunatidade</a:t>
            </a:r>
            <a:r>
              <a:rPr lang="pt-BR" b="1" i="1" dirty="0">
                <a:latin typeface="Arial Black" panose="020B0A04020102020204" pitchFamily="34" charset="0"/>
              </a:rPr>
              <a:t> por Categoria</a:t>
            </a:r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8D40BC3C-400F-4F3B-8811-1B1FBF33B1D9}"/>
              </a:ext>
            </a:extLst>
          </p:cNvPr>
          <p:cNvSpPr/>
          <p:nvPr/>
        </p:nvSpPr>
        <p:spPr>
          <a:xfrm>
            <a:off x="6729758" y="-10049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AA8323FD-3086-4670-9325-13C131C497C0}"/>
              </a:ext>
            </a:extLst>
          </p:cNvPr>
          <p:cNvSpPr/>
          <p:nvPr/>
        </p:nvSpPr>
        <p:spPr>
          <a:xfrm>
            <a:off x="382772" y="-9525"/>
            <a:ext cx="515678" cy="390497"/>
          </a:xfrm>
          <a:prstGeom prst="parallelogram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8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670</Words>
  <Application>Microsoft Office PowerPoint</Application>
  <PresentationFormat>Widescreen</PresentationFormat>
  <Paragraphs>282</Paragraphs>
  <Slides>43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Bodoni MT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De Jesus Pereira Da Silva Neto</dc:creator>
  <cp:lastModifiedBy>Cainan Clemente</cp:lastModifiedBy>
  <cp:revision>72</cp:revision>
  <dcterms:created xsi:type="dcterms:W3CDTF">2022-04-18T17:30:30Z</dcterms:created>
  <dcterms:modified xsi:type="dcterms:W3CDTF">2022-04-28T00:29:53Z</dcterms:modified>
</cp:coreProperties>
</file>