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71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7" r:id="rId23"/>
    <p:sldId id="278" r:id="rId24"/>
    <p:sldId id="281" r:id="rId25"/>
    <p:sldId id="279" r:id="rId26"/>
    <p:sldId id="280" r:id="rId27"/>
    <p:sldId id="284" r:id="rId28"/>
    <p:sldId id="282" r:id="rId29"/>
    <p:sldId id="283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208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9D42-A4C1-4620-9938-6C0EB36614F9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DD21-38B1-490F-AE08-6BC3467EEC61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9D42-A4C1-4620-9938-6C0EB36614F9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DD21-38B1-490F-AE08-6BC3467EEC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9D42-A4C1-4620-9938-6C0EB36614F9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DD21-38B1-490F-AE08-6BC3467EEC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9D42-A4C1-4620-9938-6C0EB36614F9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DD21-38B1-490F-AE08-6BC3467EEC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9D42-A4C1-4620-9938-6C0EB36614F9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DD21-38B1-490F-AE08-6BC3467EEC61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9D42-A4C1-4620-9938-6C0EB36614F9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DD21-38B1-490F-AE08-6BC3467EEC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9D42-A4C1-4620-9938-6C0EB36614F9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DD21-38B1-490F-AE08-6BC3467EEC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9D42-A4C1-4620-9938-6C0EB36614F9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EEDD21-38B1-490F-AE08-6BC3467EEC6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9D42-A4C1-4620-9938-6C0EB36614F9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DD21-38B1-490F-AE08-6BC3467EEC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9D42-A4C1-4620-9938-6C0EB36614F9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AEEDD21-38B1-490F-AE08-6BC3467EEC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AD89D42-A4C1-4620-9938-6C0EB36614F9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DD21-38B1-490F-AE08-6BC3467EEC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AD89D42-A4C1-4620-9938-6C0EB36614F9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AEEDD21-38B1-490F-AE08-6BC3467EEC61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hackerspace.pl/projects:zsun-wifi-card-reader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Guerrilla Tor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Fun and mayhem for ~ 80 </a:t>
            </a:r>
            <a:r>
              <a:rPr lang="en-GB" dirty="0" err="1" smtClean="0"/>
              <a:t>zl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16632"/>
            <a:ext cx="960153" cy="9807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236435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8640"/>
            <a:ext cx="6480720" cy="6480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16632"/>
            <a:ext cx="960153" cy="9807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29101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396" y="778396"/>
            <a:ext cx="5301208" cy="53012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16632"/>
            <a:ext cx="960153" cy="9807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677517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25" y="235755"/>
            <a:ext cx="4968551" cy="63864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16632"/>
            <a:ext cx="960153" cy="9807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540178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60648"/>
            <a:ext cx="5560548" cy="59985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91626" y="6525344"/>
            <a:ext cx="736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Image credit: </a:t>
            </a:r>
            <a:r>
              <a:rPr lang="en-GB" dirty="0" smtClean="0">
                <a:hlinkClick r:id="rId3"/>
              </a:rPr>
              <a:t>https://wiki.hackerspace.pl/projects:zsun-wifi-card-reader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16632"/>
            <a:ext cx="960153" cy="9807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37684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the 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ordered our prototype devices from </a:t>
            </a:r>
            <a:r>
              <a:rPr lang="en-GB" dirty="0" err="1" smtClean="0"/>
              <a:t>DealExtreme</a:t>
            </a:r>
            <a:endParaRPr lang="en-GB" dirty="0" smtClean="0"/>
          </a:p>
          <a:p>
            <a:pPr lvl="1"/>
            <a:r>
              <a:rPr lang="en-GB" dirty="0" smtClean="0"/>
              <a:t>This won’t do in real life, cash is better</a:t>
            </a:r>
          </a:p>
          <a:p>
            <a:pPr lvl="1"/>
            <a:r>
              <a:rPr lang="en-GB" dirty="0" smtClean="0"/>
              <a:t>For bulk purchasing go to the manufacturer</a:t>
            </a:r>
          </a:p>
          <a:p>
            <a:r>
              <a:rPr lang="en-GB" dirty="0" smtClean="0"/>
              <a:t>Prices:</a:t>
            </a:r>
          </a:p>
          <a:p>
            <a:pPr lvl="1"/>
            <a:r>
              <a:rPr lang="en-GB" dirty="0" smtClean="0"/>
              <a:t>~60 </a:t>
            </a:r>
            <a:r>
              <a:rPr lang="en-GB" dirty="0" err="1" smtClean="0"/>
              <a:t>zl</a:t>
            </a:r>
            <a:r>
              <a:rPr lang="en-GB" dirty="0" smtClean="0"/>
              <a:t> – ZSUN </a:t>
            </a:r>
            <a:r>
              <a:rPr lang="en-GB" dirty="0" err="1" smtClean="0"/>
              <a:t>WiFi</a:t>
            </a:r>
            <a:r>
              <a:rPr lang="en-GB" dirty="0" smtClean="0"/>
              <a:t> SD Card Reader</a:t>
            </a:r>
          </a:p>
          <a:p>
            <a:pPr lvl="1"/>
            <a:r>
              <a:rPr lang="en-GB" dirty="0" smtClean="0"/>
              <a:t>~40 </a:t>
            </a:r>
            <a:r>
              <a:rPr lang="en-GB" dirty="0" err="1" smtClean="0"/>
              <a:t>zl</a:t>
            </a:r>
            <a:r>
              <a:rPr lang="en-GB" dirty="0" smtClean="0"/>
              <a:t> – Waterproof Solar Power Bank</a:t>
            </a:r>
          </a:p>
          <a:p>
            <a:pPr lvl="1"/>
            <a:r>
              <a:rPr lang="en-GB" dirty="0" smtClean="0"/>
              <a:t>~16 </a:t>
            </a:r>
            <a:r>
              <a:rPr lang="en-GB" dirty="0" err="1" smtClean="0"/>
              <a:t>zl</a:t>
            </a:r>
            <a:r>
              <a:rPr lang="en-GB" dirty="0" smtClean="0"/>
              <a:t> – MicroSD &amp; USB Charger</a:t>
            </a:r>
          </a:p>
          <a:p>
            <a:pPr lvl="1"/>
            <a:r>
              <a:rPr lang="en-GB" dirty="0" smtClean="0"/>
              <a:t>Prices may change in your country! </a:t>
            </a:r>
            <a:r>
              <a:rPr lang="en-GB" dirty="0" smtClean="0">
                <a:sym typeface="Wingdings" panose="05000000000000000000" pitchFamily="2" charset="2"/>
              </a:rPr>
              <a:t>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16632"/>
            <a:ext cx="960153" cy="9807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4606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Let’s change the firmware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We’ll miss this beautiful banner though!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276872"/>
            <a:ext cx="6035121" cy="4125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16632"/>
            <a:ext cx="960153" cy="9807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661307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</a:t>
            </a:r>
            <a:r>
              <a:rPr lang="en-GB" dirty="0" err="1" smtClean="0"/>
              <a:t>OpenWRT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folks at Hackerspace.pl already wrote a kernel patch for this hardware</a:t>
            </a:r>
          </a:p>
          <a:p>
            <a:pPr lvl="1"/>
            <a:r>
              <a:rPr lang="en-GB" dirty="0" smtClean="0"/>
              <a:t>It’s for an old kernel now, but we ported it to more versions (3.18.29, 4.1, 4.4)</a:t>
            </a:r>
          </a:p>
          <a:p>
            <a:r>
              <a:rPr lang="en-GB" dirty="0" smtClean="0"/>
              <a:t>The </a:t>
            </a:r>
            <a:r>
              <a:rPr lang="en-GB" dirty="0" err="1" smtClean="0"/>
              <a:t>OpenWRT</a:t>
            </a:r>
            <a:r>
              <a:rPr lang="en-GB" dirty="0" smtClean="0"/>
              <a:t> sources have to be compiled on Ubuntu</a:t>
            </a:r>
          </a:p>
          <a:p>
            <a:pPr lvl="1"/>
            <a:r>
              <a:rPr lang="en-GB" dirty="0" smtClean="0"/>
              <a:t>We prefer real Linux, thank you :P</a:t>
            </a:r>
          </a:p>
          <a:p>
            <a:pPr lvl="1"/>
            <a:r>
              <a:rPr lang="en-GB" dirty="0" smtClean="0"/>
              <a:t>Vagrant comes to the rescue!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16632"/>
            <a:ext cx="960153" cy="9807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61041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</a:t>
            </a:r>
            <a:r>
              <a:rPr lang="en-GB" dirty="0" err="1" smtClean="0"/>
              <a:t>OpenWRT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Using Vagrant, we set up an Ubuntu box</a:t>
            </a:r>
          </a:p>
          <a:p>
            <a:pPr lvl="1"/>
            <a:r>
              <a:rPr lang="en-GB" dirty="0" smtClean="0"/>
              <a:t>Downloads all dependencies and sources automatically</a:t>
            </a:r>
          </a:p>
          <a:p>
            <a:r>
              <a:rPr lang="en-GB" dirty="0" smtClean="0"/>
              <a:t>A </a:t>
            </a:r>
            <a:r>
              <a:rPr lang="en-GB" dirty="0" err="1" smtClean="0"/>
              <a:t>Makefile</a:t>
            </a:r>
            <a:r>
              <a:rPr lang="en-GB" dirty="0" smtClean="0"/>
              <a:t> takes care of automating the process of parallel building multiple images</a:t>
            </a:r>
          </a:p>
          <a:p>
            <a:pPr lvl="1"/>
            <a:r>
              <a:rPr lang="en-GB" dirty="0" smtClean="0"/>
              <a:t>Support for adding patches and additional software and configuration files</a:t>
            </a:r>
          </a:p>
          <a:p>
            <a:pPr lvl="1"/>
            <a:r>
              <a:rPr lang="en-GB" dirty="0" smtClean="0"/>
              <a:t>SSL/SSH/VPN/Tor certificates generated automatically on each build</a:t>
            </a:r>
          </a:p>
          <a:p>
            <a:r>
              <a:rPr lang="en-GB" dirty="0" smtClean="0"/>
              <a:t>Just git clone and you’re good to go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16632"/>
            <a:ext cx="960153" cy="9807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24087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</a:t>
            </a:r>
            <a:r>
              <a:rPr lang="en-GB" dirty="0" err="1" smtClean="0"/>
              <a:t>OpenWRT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54" y="1600200"/>
            <a:ext cx="5951858" cy="48755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16632"/>
            <a:ext cx="960153" cy="9807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093210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</a:t>
            </a:r>
            <a:r>
              <a:rPr lang="en-GB" dirty="0" err="1" smtClean="0"/>
              <a:t>OpenWRT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61" y="1600200"/>
            <a:ext cx="7913971" cy="4913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16632"/>
            <a:ext cx="960153" cy="9807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6791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hide our IP address…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96802"/>
            <a:ext cx="7467600" cy="2160240"/>
          </a:xfrm>
        </p:spPr>
        <p:txBody>
          <a:bodyPr/>
          <a:lstStyle/>
          <a:p>
            <a:r>
              <a:rPr lang="en-GB" dirty="0" smtClean="0"/>
              <a:t>A VPN/proxy implies trust in a third party</a:t>
            </a:r>
          </a:p>
          <a:p>
            <a:pPr lvl="1"/>
            <a:r>
              <a:rPr lang="en-GB" dirty="0" smtClean="0"/>
              <a:t>Passive adversary can still learn your IP</a:t>
            </a:r>
          </a:p>
          <a:p>
            <a:r>
              <a:rPr lang="en-GB" dirty="0" smtClean="0"/>
              <a:t>Tor implies trust in the exit nodes</a:t>
            </a:r>
          </a:p>
          <a:p>
            <a:pPr lvl="1"/>
            <a:r>
              <a:rPr lang="en-GB" dirty="0" smtClean="0"/>
              <a:t>Setting up your own exit nodes fixes this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3501008"/>
            <a:ext cx="5715000" cy="3143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16632"/>
            <a:ext cx="960153" cy="9807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978354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</a:t>
            </a:r>
            <a:r>
              <a:rPr lang="en-GB" dirty="0" err="1" smtClean="0"/>
              <a:t>OpenWRT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27225"/>
            <a:ext cx="8295584" cy="27459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16632"/>
            <a:ext cx="960153" cy="9807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87089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Our setup: ph33r the “</a:t>
            </a:r>
            <a:r>
              <a:rPr lang="en-GB" dirty="0" err="1" smtClean="0"/>
              <a:t>torrorist</a:t>
            </a:r>
            <a:r>
              <a:rPr lang="en-GB" dirty="0" smtClean="0"/>
              <a:t>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Tor configured to act as an exit node, with additional hidden services</a:t>
            </a:r>
          </a:p>
          <a:p>
            <a:pPr lvl="1"/>
            <a:r>
              <a:rPr lang="en-GB" dirty="0" err="1" smtClean="0"/>
              <a:t>OpenVPN</a:t>
            </a:r>
            <a:r>
              <a:rPr lang="en-GB" dirty="0" smtClean="0"/>
              <a:t> for masking our own traffic</a:t>
            </a:r>
          </a:p>
          <a:p>
            <a:r>
              <a:rPr lang="en-GB" dirty="0" smtClean="0"/>
              <a:t>Optional applications can be added</a:t>
            </a:r>
          </a:p>
          <a:p>
            <a:pPr lvl="1"/>
            <a:r>
              <a:rPr lang="en-GB" dirty="0" smtClean="0"/>
              <a:t>A file sharing application to act as an anonymous dead drop for files</a:t>
            </a:r>
          </a:p>
          <a:p>
            <a:pPr lvl="1"/>
            <a:r>
              <a:rPr lang="en-GB" dirty="0" smtClean="0"/>
              <a:t>More fun stuff can be added too:</a:t>
            </a:r>
          </a:p>
          <a:p>
            <a:pPr lvl="2"/>
            <a:r>
              <a:rPr lang="en-GB" dirty="0" smtClean="0"/>
              <a:t>IRC/XMPP servers for chat</a:t>
            </a:r>
          </a:p>
          <a:p>
            <a:pPr lvl="2"/>
            <a:r>
              <a:rPr lang="en-GB" dirty="0" smtClean="0"/>
              <a:t>Murmur server for voice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16632"/>
            <a:ext cx="960153" cy="9807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05518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Connecting to the Internet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proved to be the most difficult part</a:t>
            </a:r>
          </a:p>
          <a:p>
            <a:r>
              <a:rPr lang="en-GB" dirty="0" smtClean="0"/>
              <a:t>Our first idea: 4G modems</a:t>
            </a:r>
          </a:p>
          <a:p>
            <a:pPr lvl="1"/>
            <a:r>
              <a:rPr lang="en-GB" dirty="0" smtClean="0"/>
              <a:t>They provide a reasonable speed</a:t>
            </a:r>
          </a:p>
          <a:p>
            <a:pPr lvl="1"/>
            <a:r>
              <a:rPr lang="en-GB" dirty="0" smtClean="0"/>
              <a:t>Can be deployed almost anywhere</a:t>
            </a:r>
          </a:p>
          <a:p>
            <a:pPr lvl="1"/>
            <a:r>
              <a:rPr lang="en-GB" dirty="0" smtClean="0"/>
              <a:t>Some countries (like Poland) don’t ask for ID when buying a SIM card</a:t>
            </a:r>
          </a:p>
          <a:p>
            <a:r>
              <a:rPr lang="en-GB" dirty="0" smtClean="0"/>
              <a:t>Problem: 4G modems are expensive!</a:t>
            </a:r>
          </a:p>
          <a:p>
            <a:pPr lvl="1"/>
            <a:r>
              <a:rPr lang="en-GB" dirty="0" smtClean="0"/>
              <a:t>Still doable if you’ve got the cash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16632"/>
            <a:ext cx="960153" cy="9807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536428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Connecting to the Internet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Our evil scheme: public Internet access</a:t>
            </a:r>
          </a:p>
          <a:p>
            <a:pPr lvl="1"/>
            <a:r>
              <a:rPr lang="en-GB" dirty="0" smtClean="0"/>
              <a:t>Many cities in the world have public </a:t>
            </a:r>
            <a:r>
              <a:rPr lang="en-GB" dirty="0" err="1" smtClean="0"/>
              <a:t>WiFi</a:t>
            </a:r>
            <a:r>
              <a:rPr lang="en-GB" dirty="0" smtClean="0"/>
              <a:t> infrastructure</a:t>
            </a:r>
          </a:p>
          <a:p>
            <a:pPr lvl="1"/>
            <a:r>
              <a:rPr lang="en-GB" dirty="0" smtClean="0"/>
              <a:t>Depending on local legislation, you may get away with using </a:t>
            </a:r>
            <a:r>
              <a:rPr lang="en-GB" dirty="0" err="1" smtClean="0"/>
              <a:t>WiFi</a:t>
            </a:r>
            <a:r>
              <a:rPr lang="en-GB" dirty="0" smtClean="0"/>
              <a:t> connections from bars and other publically accessible locations</a:t>
            </a:r>
          </a:p>
          <a:p>
            <a:pPr lvl="1"/>
            <a:r>
              <a:rPr lang="en-GB" dirty="0" smtClean="0"/>
              <a:t>Technical problem is solved, human problems begin </a:t>
            </a:r>
            <a:r>
              <a:rPr lang="en-GB" dirty="0" smtClean="0">
                <a:sym typeface="Wingdings" panose="05000000000000000000" pitchFamily="2" charset="2"/>
              </a:rPr>
              <a:t></a:t>
            </a:r>
            <a:endParaRPr lang="en-GB" dirty="0" smtClean="0"/>
          </a:p>
          <a:p>
            <a:pPr lvl="1"/>
            <a:r>
              <a:rPr lang="en-GB" dirty="0" smtClean="0"/>
              <a:t>Consult your local tech lawyer!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16632"/>
            <a:ext cx="960153" cy="9807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82120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Connecting to the Internet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31" y="1600200"/>
            <a:ext cx="7108537" cy="4525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16632"/>
            <a:ext cx="960153" cy="9807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068660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the Wi-Fi Manager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developed our own Wi-Fi manager</a:t>
            </a:r>
          </a:p>
          <a:p>
            <a:pPr lvl="1"/>
            <a:r>
              <a:rPr lang="en-GB" dirty="0" smtClean="0"/>
              <a:t>Can connect to multiple Wi-Fi networks at the same time</a:t>
            </a:r>
          </a:p>
          <a:p>
            <a:pPr lvl="1"/>
            <a:r>
              <a:rPr lang="en-GB" dirty="0" smtClean="0"/>
              <a:t>Each connection has a different “identity”, with random </a:t>
            </a:r>
            <a:r>
              <a:rPr lang="en-GB" b="1" i="1" dirty="0" smtClean="0"/>
              <a:t>realistic</a:t>
            </a:r>
            <a:r>
              <a:rPr lang="en-GB" dirty="0" smtClean="0"/>
              <a:t> hostnames and MAC addresses</a:t>
            </a:r>
          </a:p>
          <a:p>
            <a:pPr lvl="1"/>
            <a:r>
              <a:rPr lang="en-GB" dirty="0" smtClean="0"/>
              <a:t>Integrates with UCI, the </a:t>
            </a:r>
            <a:r>
              <a:rPr lang="en-GB" dirty="0" err="1" smtClean="0"/>
              <a:t>OpenWRT</a:t>
            </a:r>
            <a:r>
              <a:rPr lang="en-GB" dirty="0" smtClean="0"/>
              <a:t> configuration system</a:t>
            </a:r>
          </a:p>
          <a:p>
            <a:pPr lvl="1"/>
            <a:r>
              <a:rPr lang="en-GB" dirty="0" smtClean="0"/>
              <a:t>Modular and very configurable</a:t>
            </a:r>
          </a:p>
          <a:p>
            <a:pPr lvl="2"/>
            <a:r>
              <a:rPr lang="en-GB" dirty="0"/>
              <a:t>B</a:t>
            </a:r>
            <a:r>
              <a:rPr lang="en-GB" dirty="0" smtClean="0"/>
              <a:t>ut works directly out of the box too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16632"/>
            <a:ext cx="960153" cy="9807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7375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the Wi-Fi Manager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5095"/>
            <a:ext cx="8219256" cy="49047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16632"/>
            <a:ext cx="960153" cy="9807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698098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More security improvements are needed</a:t>
            </a:r>
          </a:p>
          <a:p>
            <a:pPr lvl="1"/>
            <a:r>
              <a:rPr lang="en-GB" dirty="0" err="1" smtClean="0"/>
              <a:t>OpenWRT</a:t>
            </a:r>
            <a:r>
              <a:rPr lang="en-GB" dirty="0" smtClean="0"/>
              <a:t> is clearly not designed as a secure environment…</a:t>
            </a:r>
          </a:p>
          <a:p>
            <a:pPr lvl="1"/>
            <a:r>
              <a:rPr lang="en-GB" dirty="0" smtClean="0"/>
              <a:t>Defaults to building with ALL exploit mitigations turned off</a:t>
            </a:r>
          </a:p>
          <a:p>
            <a:pPr lvl="1"/>
            <a:r>
              <a:rPr lang="en-GB" dirty="0" smtClean="0"/>
              <a:t>By default everything runs as root</a:t>
            </a:r>
          </a:p>
          <a:p>
            <a:pPr lvl="1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833" y="3645025"/>
            <a:ext cx="3586578" cy="32129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16632"/>
            <a:ext cx="960153" cy="9807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816426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We’re working on a way to boot </a:t>
            </a:r>
            <a:r>
              <a:rPr lang="en-GB" dirty="0" err="1" smtClean="0"/>
              <a:t>OpenWRT</a:t>
            </a:r>
            <a:r>
              <a:rPr lang="en-GB" dirty="0" smtClean="0"/>
              <a:t> directly from the SD card</a:t>
            </a:r>
          </a:p>
          <a:p>
            <a:pPr lvl="1"/>
            <a:r>
              <a:rPr lang="en-GB" dirty="0" smtClean="0"/>
              <a:t>Not as easy as it seems! We don’t have a helpful BIOS here like we do in x86 </a:t>
            </a:r>
            <a:r>
              <a:rPr lang="en-GB" dirty="0" smtClean="0">
                <a:sym typeface="Wingdings" panose="05000000000000000000" pitchFamily="2" charset="2"/>
              </a:rPr>
              <a:t></a:t>
            </a:r>
            <a:endParaRPr lang="en-GB" dirty="0" smtClean="0"/>
          </a:p>
          <a:p>
            <a:pPr lvl="1"/>
            <a:r>
              <a:rPr lang="en-GB" dirty="0" smtClean="0"/>
              <a:t>Re-</a:t>
            </a:r>
            <a:r>
              <a:rPr lang="en-GB" dirty="0" err="1" smtClean="0"/>
              <a:t>mouting</a:t>
            </a:r>
            <a:r>
              <a:rPr lang="en-GB" dirty="0" smtClean="0"/>
              <a:t> </a:t>
            </a:r>
            <a:r>
              <a:rPr lang="en-GB" dirty="0" err="1" smtClean="0"/>
              <a:t>rootfs</a:t>
            </a:r>
            <a:r>
              <a:rPr lang="en-GB" dirty="0" smtClean="0"/>
              <a:t> and loading a new kernel using </a:t>
            </a:r>
            <a:r>
              <a:rPr lang="en-GB" dirty="0" err="1" smtClean="0"/>
              <a:t>kexec</a:t>
            </a:r>
            <a:r>
              <a:rPr lang="en-GB" dirty="0" smtClean="0"/>
              <a:t> seems like the way to go, but there are still some problems to solve</a:t>
            </a:r>
          </a:p>
          <a:p>
            <a:pPr lvl="1"/>
            <a:r>
              <a:rPr lang="en-GB" dirty="0" smtClean="0"/>
              <a:t>The advantage for the end user: no need to flash a new image, just change the SD card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16632"/>
            <a:ext cx="960153" cy="9807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72431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Another evil plan: using LXC</a:t>
            </a:r>
          </a:p>
          <a:p>
            <a:pPr lvl="1"/>
            <a:r>
              <a:rPr lang="en-GB" dirty="0" smtClean="0"/>
              <a:t>Containers are handy for isolating the different services running on the device</a:t>
            </a:r>
          </a:p>
          <a:p>
            <a:pPr lvl="1"/>
            <a:r>
              <a:rPr lang="en-GB" dirty="0" smtClean="0"/>
              <a:t>Deploying containers remotely over Tor is also a possibility</a:t>
            </a:r>
          </a:p>
          <a:p>
            <a:pPr lvl="2"/>
            <a:r>
              <a:rPr lang="en-GB" dirty="0" smtClean="0"/>
              <a:t>Everything would be volatile – shutting down the device would destroy all data</a:t>
            </a:r>
          </a:p>
          <a:p>
            <a:pPr lvl="2"/>
            <a:r>
              <a:rPr lang="en-GB" dirty="0" smtClean="0"/>
              <a:t>Think of a guerrilla cloud environment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16632"/>
            <a:ext cx="960153" cy="9807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9160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8117"/>
            <a:ext cx="8769260" cy="35283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132856"/>
            <a:ext cx="5057583" cy="4525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365104"/>
            <a:ext cx="5796136" cy="20541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571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</a:t>
            </a:r>
            <a:r>
              <a:rPr lang="en-GB" dirty="0" smtClean="0"/>
              <a:t>hanks for all the fish!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1" y="2204865"/>
            <a:ext cx="6840760" cy="287267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16632"/>
            <a:ext cx="960153" cy="9807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37346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idea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Set up </a:t>
            </a:r>
            <a:r>
              <a:rPr lang="en-GB" b="1" dirty="0" smtClean="0">
                <a:solidFill>
                  <a:srgbClr val="FF0000"/>
                </a:solidFill>
              </a:rPr>
              <a:t>disposable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Tor exit nodes:</a:t>
            </a:r>
          </a:p>
          <a:p>
            <a:pPr lvl="1"/>
            <a:r>
              <a:rPr lang="en-GB" dirty="0" smtClean="0"/>
              <a:t>It’s our own node, not someone else’s box</a:t>
            </a:r>
          </a:p>
          <a:p>
            <a:pPr lvl="1"/>
            <a:r>
              <a:rPr lang="en-GB" dirty="0" smtClean="0"/>
              <a:t>Only used a few times, then never again (good OPSEC)</a:t>
            </a:r>
          </a:p>
          <a:p>
            <a:pPr lvl="1"/>
            <a:r>
              <a:rPr lang="en-GB" dirty="0" smtClean="0"/>
              <a:t>Cannot be traced back to you (no hosting)</a:t>
            </a:r>
          </a:p>
          <a:p>
            <a:pPr lvl="1"/>
            <a:r>
              <a:rPr lang="en-GB" dirty="0" smtClean="0"/>
              <a:t>Must be cheap</a:t>
            </a:r>
          </a:p>
          <a:p>
            <a:pPr lvl="2"/>
            <a:r>
              <a:rPr lang="en-GB" dirty="0"/>
              <a:t>I</a:t>
            </a:r>
            <a:r>
              <a:rPr lang="en-GB" dirty="0" smtClean="0"/>
              <a:t>f we were rich we wouldn’t be here, folks!</a:t>
            </a:r>
          </a:p>
          <a:p>
            <a:pPr lvl="1"/>
            <a:r>
              <a:rPr lang="en-GB" dirty="0" smtClean="0"/>
              <a:t>Must use public internet infrastructure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16632"/>
            <a:ext cx="960153" cy="9807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494439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Can we trust Tor?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Ehrm</a:t>
            </a:r>
            <a:r>
              <a:rPr lang="en-GB" dirty="0" smtClean="0"/>
              <a:t>… no. But we don’t need to:</a:t>
            </a:r>
          </a:p>
          <a:p>
            <a:pPr lvl="1"/>
            <a:r>
              <a:rPr lang="en-GB" dirty="0" smtClean="0"/>
              <a:t>We control the exit nodes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  <a:endParaRPr lang="en-GB" dirty="0" smtClean="0"/>
          </a:p>
          <a:p>
            <a:pPr lvl="1"/>
            <a:r>
              <a:rPr lang="en-GB" dirty="0" smtClean="0"/>
              <a:t>Using </a:t>
            </a:r>
            <a:r>
              <a:rPr lang="en-GB" dirty="0" err="1" smtClean="0"/>
              <a:t>OpenVPN</a:t>
            </a:r>
            <a:r>
              <a:rPr lang="en-GB" dirty="0" smtClean="0"/>
              <a:t> we can thwart existing crypto &amp; traffic analysis attacks against Tor</a:t>
            </a:r>
          </a:p>
          <a:p>
            <a:pPr lvl="1"/>
            <a:r>
              <a:rPr lang="en-GB" dirty="0" smtClean="0"/>
              <a:t>Time is our ally here</a:t>
            </a:r>
          </a:p>
          <a:p>
            <a:pPr lvl="1"/>
            <a:r>
              <a:rPr lang="en-GB" dirty="0" smtClean="0"/>
              <a:t>Don’t forget OPSEC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717032"/>
            <a:ext cx="3035782" cy="26563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16632"/>
            <a:ext cx="960153" cy="9807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876505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Our first prototype: TL-WR703N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628800"/>
            <a:ext cx="4525963" cy="4525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16632"/>
            <a:ext cx="960153" cy="9807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70445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Somewhat bulky, difficult to hide in public places</a:t>
            </a:r>
          </a:p>
          <a:p>
            <a:r>
              <a:rPr lang="en-GB" dirty="0" smtClean="0"/>
              <a:t>Requires external power</a:t>
            </a:r>
          </a:p>
          <a:p>
            <a:r>
              <a:rPr lang="en-GB" dirty="0" smtClean="0"/>
              <a:t>Comes with only 8 Mb of ROM</a:t>
            </a:r>
          </a:p>
          <a:p>
            <a:pPr lvl="1"/>
            <a:r>
              <a:rPr lang="en-GB" dirty="0" smtClean="0"/>
              <a:t>You can fit a minimal build of </a:t>
            </a:r>
            <a:r>
              <a:rPr lang="en-GB" dirty="0" err="1" smtClean="0"/>
              <a:t>OpenWRT</a:t>
            </a:r>
            <a:r>
              <a:rPr lang="en-GB" dirty="0" smtClean="0"/>
              <a:t> with Tor, but little else</a:t>
            </a:r>
          </a:p>
          <a:p>
            <a:r>
              <a:rPr lang="en-GB" dirty="0" smtClean="0"/>
              <a:t>Requires a USB stick for additional storage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16632"/>
            <a:ext cx="960153" cy="9807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85928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Here comes the ZSUN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018" y="1600200"/>
            <a:ext cx="4525963" cy="4525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16632"/>
            <a:ext cx="960153" cy="9807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96484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Here comes the ZSUN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Even cheaper than the TP-LINK!</a:t>
            </a:r>
          </a:p>
          <a:p>
            <a:r>
              <a:rPr lang="en-GB" dirty="0" smtClean="0"/>
              <a:t>Much, much, much smaller</a:t>
            </a:r>
          </a:p>
          <a:p>
            <a:r>
              <a:rPr lang="en-GB" dirty="0" smtClean="0"/>
              <a:t>Doubles the RAM and ROM</a:t>
            </a:r>
          </a:p>
          <a:p>
            <a:r>
              <a:rPr lang="en-GB" dirty="0" smtClean="0"/>
              <a:t>External storage can be a MicroSD card</a:t>
            </a:r>
          </a:p>
          <a:p>
            <a:r>
              <a:rPr lang="en-GB" dirty="0" smtClean="0"/>
              <a:t>Hardware is (relatively) easy to change</a:t>
            </a:r>
          </a:p>
          <a:p>
            <a:r>
              <a:rPr lang="en-GB" dirty="0" smtClean="0"/>
              <a:t>Powered from the USB port itself</a:t>
            </a:r>
          </a:p>
          <a:p>
            <a:r>
              <a:rPr lang="en-GB" dirty="0" smtClean="0"/>
              <a:t>Already researched at </a:t>
            </a:r>
            <a:r>
              <a:rPr lang="en-GB" b="1" i="1" dirty="0" smtClean="0"/>
              <a:t>hackerspace.pl</a:t>
            </a:r>
            <a:r>
              <a:rPr lang="en-GB" dirty="0" smtClean="0"/>
              <a:t> 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16632"/>
            <a:ext cx="960153" cy="9807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4552018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127</TotalTime>
  <Words>844</Words>
  <Application>Microsoft Office PowerPoint</Application>
  <PresentationFormat>On-screen Show (4:3)</PresentationFormat>
  <Paragraphs>113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Technic</vt:lpstr>
      <vt:lpstr>Guerrilla Tor</vt:lpstr>
      <vt:lpstr>Let’s hide our IP address…</vt:lpstr>
      <vt:lpstr>PowerPoint Presentation</vt:lpstr>
      <vt:lpstr>Our idea</vt:lpstr>
      <vt:lpstr>Can we trust Tor?</vt:lpstr>
      <vt:lpstr>Our first prototype: TL-WR703N</vt:lpstr>
      <vt:lpstr>Problems</vt:lpstr>
      <vt:lpstr>Here comes the ZSUN</vt:lpstr>
      <vt:lpstr>Here comes the ZSUN</vt:lpstr>
      <vt:lpstr>PowerPoint Presentation</vt:lpstr>
      <vt:lpstr>PowerPoint Presentation</vt:lpstr>
      <vt:lpstr>PowerPoint Presentation</vt:lpstr>
      <vt:lpstr>PowerPoint Presentation</vt:lpstr>
      <vt:lpstr>Getting the hardware</vt:lpstr>
      <vt:lpstr>Let’s change the firmware</vt:lpstr>
      <vt:lpstr>Building OpenWRT</vt:lpstr>
      <vt:lpstr>Building OpenWRT</vt:lpstr>
      <vt:lpstr>Building OpenWRT</vt:lpstr>
      <vt:lpstr>Building OpenWRT</vt:lpstr>
      <vt:lpstr>Building OpenWRT</vt:lpstr>
      <vt:lpstr>Our setup: ph33r the “torrorist”</vt:lpstr>
      <vt:lpstr>Connecting to the Internet</vt:lpstr>
      <vt:lpstr>Connecting to the Internet</vt:lpstr>
      <vt:lpstr>Connecting to the Internet</vt:lpstr>
      <vt:lpstr>Using the Wi-Fi Manager</vt:lpstr>
      <vt:lpstr>Using the Wi-Fi Manager</vt:lpstr>
      <vt:lpstr>Future work</vt:lpstr>
      <vt:lpstr>Future work</vt:lpstr>
      <vt:lpstr>Future work</vt:lpstr>
      <vt:lpstr>Thanks for all the fish!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Guerrilla Tor</dc:title>
  <dc:creator>Mario</dc:creator>
  <cp:lastModifiedBy>Mario</cp:lastModifiedBy>
  <cp:revision>15</cp:revision>
  <dcterms:created xsi:type="dcterms:W3CDTF">2016-06-17T05:28:44Z</dcterms:created>
  <dcterms:modified xsi:type="dcterms:W3CDTF">2016-06-17T07:36:20Z</dcterms:modified>
</cp:coreProperties>
</file>