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386" r:id="rId3"/>
    <p:sldId id="367" r:id="rId4"/>
    <p:sldId id="381" r:id="rId5"/>
    <p:sldId id="377" r:id="rId6"/>
    <p:sldId id="365" r:id="rId7"/>
    <p:sldId id="387" r:id="rId8"/>
    <p:sldId id="30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ED6C7-BB8B-41EF-92E3-DA9C0918E39F}" v="6" dt="2023-11-13T10:44:25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Jones" userId="ecc809c0-c209-426f-b4da-c5cc72d935a0" providerId="ADAL" clId="{177ED6C7-BB8B-41EF-92E3-DA9C0918E39F}"/>
    <pc:docChg chg="undo redo custSel addSld delSld modSld sldOrd">
      <pc:chgData name="Carl Jones" userId="ecc809c0-c209-426f-b4da-c5cc72d935a0" providerId="ADAL" clId="{177ED6C7-BB8B-41EF-92E3-DA9C0918E39F}" dt="2023-11-13T10:55:14.931" v="1891" actId="5793"/>
      <pc:docMkLst>
        <pc:docMk/>
      </pc:docMkLst>
      <pc:sldChg chg="delSp modSp mod">
        <pc:chgData name="Carl Jones" userId="ecc809c0-c209-426f-b4da-c5cc72d935a0" providerId="ADAL" clId="{177ED6C7-BB8B-41EF-92E3-DA9C0918E39F}" dt="2023-11-13T10:53:12.794" v="1844" actId="20577"/>
        <pc:sldMkLst>
          <pc:docMk/>
          <pc:sldMk cId="1445978772" sldId="309"/>
        </pc:sldMkLst>
        <pc:spChg chg="mod">
          <ac:chgData name="Carl Jones" userId="ecc809c0-c209-426f-b4da-c5cc72d935a0" providerId="ADAL" clId="{177ED6C7-BB8B-41EF-92E3-DA9C0918E39F}" dt="2023-11-13T10:20:28.879" v="788" actId="5793"/>
          <ac:spMkLst>
            <pc:docMk/>
            <pc:sldMk cId="1445978772" sldId="309"/>
            <ac:spMk id="2" creationId="{EEEAF1E9-F07B-DC05-F64B-35E362BBA305}"/>
          </ac:spMkLst>
        </pc:spChg>
        <pc:spChg chg="mod">
          <ac:chgData name="Carl Jones" userId="ecc809c0-c209-426f-b4da-c5cc72d935a0" providerId="ADAL" clId="{177ED6C7-BB8B-41EF-92E3-DA9C0918E39F}" dt="2023-11-13T10:53:12.794" v="1844" actId="20577"/>
          <ac:spMkLst>
            <pc:docMk/>
            <pc:sldMk cId="1445978772" sldId="309"/>
            <ac:spMk id="5" creationId="{2FAADA52-AA09-1FEF-825F-162EA32AD373}"/>
          </ac:spMkLst>
        </pc:spChg>
        <pc:spChg chg="del">
          <ac:chgData name="Carl Jones" userId="ecc809c0-c209-426f-b4da-c5cc72d935a0" providerId="ADAL" clId="{177ED6C7-BB8B-41EF-92E3-DA9C0918E39F}" dt="2023-11-13T10:20:33.939" v="790" actId="478"/>
          <ac:spMkLst>
            <pc:docMk/>
            <pc:sldMk cId="1445978772" sldId="309"/>
            <ac:spMk id="6" creationId="{6C089330-B8BB-D158-AF29-97532A7E670A}"/>
          </ac:spMkLst>
        </pc:spChg>
        <pc:picChg chg="del">
          <ac:chgData name="Carl Jones" userId="ecc809c0-c209-426f-b4da-c5cc72d935a0" providerId="ADAL" clId="{177ED6C7-BB8B-41EF-92E3-DA9C0918E39F}" dt="2023-11-13T10:20:31.700" v="789" actId="478"/>
          <ac:picMkLst>
            <pc:docMk/>
            <pc:sldMk cId="1445978772" sldId="309"/>
            <ac:picMk id="1026" creationId="{7CD5F583-73EE-9C8D-A382-6E733F54F38B}"/>
          </ac:picMkLst>
        </pc:picChg>
      </pc:sldChg>
      <pc:sldChg chg="delSp modSp mod">
        <pc:chgData name="Carl Jones" userId="ecc809c0-c209-426f-b4da-c5cc72d935a0" providerId="ADAL" clId="{177ED6C7-BB8B-41EF-92E3-DA9C0918E39F}" dt="2023-11-13T09:51:42.891" v="564" actId="255"/>
        <pc:sldMkLst>
          <pc:docMk/>
          <pc:sldMk cId="3278693385" sldId="365"/>
        </pc:sldMkLst>
        <pc:spChg chg="mod">
          <ac:chgData name="Carl Jones" userId="ecc809c0-c209-426f-b4da-c5cc72d935a0" providerId="ADAL" clId="{177ED6C7-BB8B-41EF-92E3-DA9C0918E39F}" dt="2023-11-13T09:48:49.858" v="496" actId="20577"/>
          <ac:spMkLst>
            <pc:docMk/>
            <pc:sldMk cId="3278693385" sldId="365"/>
            <ac:spMk id="2" creationId="{89272369-F9CE-B842-CAFE-346F61800BC7}"/>
          </ac:spMkLst>
        </pc:spChg>
        <pc:spChg chg="mod">
          <ac:chgData name="Carl Jones" userId="ecc809c0-c209-426f-b4da-c5cc72d935a0" providerId="ADAL" clId="{177ED6C7-BB8B-41EF-92E3-DA9C0918E39F}" dt="2023-11-13T09:51:42.891" v="564" actId="255"/>
          <ac:spMkLst>
            <pc:docMk/>
            <pc:sldMk cId="3278693385" sldId="365"/>
            <ac:spMk id="6" creationId="{C7654851-0F9D-BFB1-633A-94845665025C}"/>
          </ac:spMkLst>
        </pc:spChg>
        <pc:spChg chg="del">
          <ac:chgData name="Carl Jones" userId="ecc809c0-c209-426f-b4da-c5cc72d935a0" providerId="ADAL" clId="{177ED6C7-BB8B-41EF-92E3-DA9C0918E39F}" dt="2023-11-13T09:48:55.868" v="498" actId="478"/>
          <ac:spMkLst>
            <pc:docMk/>
            <pc:sldMk cId="3278693385" sldId="365"/>
            <ac:spMk id="8" creationId="{46543E55-32C5-BE6C-82D8-24114EE90181}"/>
          </ac:spMkLst>
        </pc:spChg>
        <pc:picChg chg="del">
          <ac:chgData name="Carl Jones" userId="ecc809c0-c209-426f-b4da-c5cc72d935a0" providerId="ADAL" clId="{177ED6C7-BB8B-41EF-92E3-DA9C0918E39F}" dt="2023-11-13T09:48:54.257" v="497" actId="478"/>
          <ac:picMkLst>
            <pc:docMk/>
            <pc:sldMk cId="3278693385" sldId="365"/>
            <ac:picMk id="7" creationId="{723C5E99-52A0-03FF-F0CA-0FC5565F897D}"/>
          </ac:picMkLst>
        </pc:picChg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1024507059" sldId="366"/>
        </pc:sldMkLst>
      </pc:sldChg>
      <pc:sldChg chg="delSp modSp mod ord">
        <pc:chgData name="Carl Jones" userId="ecc809c0-c209-426f-b4da-c5cc72d935a0" providerId="ADAL" clId="{177ED6C7-BB8B-41EF-92E3-DA9C0918E39F}" dt="2023-11-13T10:31:16.656" v="1292"/>
        <pc:sldMkLst>
          <pc:docMk/>
          <pc:sldMk cId="3420377155" sldId="367"/>
        </pc:sldMkLst>
        <pc:spChg chg="mod">
          <ac:chgData name="Carl Jones" userId="ecc809c0-c209-426f-b4da-c5cc72d935a0" providerId="ADAL" clId="{177ED6C7-BB8B-41EF-92E3-DA9C0918E39F}" dt="2023-11-13T09:24:16.191" v="5" actId="20577"/>
          <ac:spMkLst>
            <pc:docMk/>
            <pc:sldMk cId="3420377155" sldId="367"/>
            <ac:spMk id="2" creationId="{EEEAF1E9-F07B-DC05-F64B-35E362BBA305}"/>
          </ac:spMkLst>
        </pc:spChg>
        <pc:spChg chg="mod">
          <ac:chgData name="Carl Jones" userId="ecc809c0-c209-426f-b4da-c5cc72d935a0" providerId="ADAL" clId="{177ED6C7-BB8B-41EF-92E3-DA9C0918E39F}" dt="2023-11-13T10:30:40.805" v="1284" actId="255"/>
          <ac:spMkLst>
            <pc:docMk/>
            <pc:sldMk cId="3420377155" sldId="367"/>
            <ac:spMk id="6" creationId="{543B412B-36D5-B585-7710-B2FACC2C18D9}"/>
          </ac:spMkLst>
        </pc:spChg>
        <pc:spChg chg="del">
          <ac:chgData name="Carl Jones" userId="ecc809c0-c209-426f-b4da-c5cc72d935a0" providerId="ADAL" clId="{177ED6C7-BB8B-41EF-92E3-DA9C0918E39F}" dt="2023-11-13T09:24:21.874" v="7" actId="478"/>
          <ac:spMkLst>
            <pc:docMk/>
            <pc:sldMk cId="3420377155" sldId="367"/>
            <ac:spMk id="9" creationId="{ACD59DCA-F7EA-30A1-49C7-6E5B590CF199}"/>
          </ac:spMkLst>
        </pc:spChg>
        <pc:picChg chg="del">
          <ac:chgData name="Carl Jones" userId="ecc809c0-c209-426f-b4da-c5cc72d935a0" providerId="ADAL" clId="{177ED6C7-BB8B-41EF-92E3-DA9C0918E39F}" dt="2023-11-13T09:24:19.697" v="6" actId="478"/>
          <ac:picMkLst>
            <pc:docMk/>
            <pc:sldMk cId="3420377155" sldId="367"/>
            <ac:picMk id="3074" creationId="{D5F80A1B-D70B-15E0-D289-4C33A07C16EE}"/>
          </ac:picMkLst>
        </pc:picChg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472814841" sldId="368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167085866" sldId="369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1560192226" sldId="370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183140979" sldId="371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525545840" sldId="372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841295181" sldId="373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3449965582" sldId="374"/>
        </pc:sldMkLst>
      </pc:sldChg>
      <pc:sldChg chg="delSp modSp mod">
        <pc:chgData name="Carl Jones" userId="ecc809c0-c209-426f-b4da-c5cc72d935a0" providerId="ADAL" clId="{177ED6C7-BB8B-41EF-92E3-DA9C0918E39F}" dt="2023-11-13T10:55:14.931" v="1891" actId="5793"/>
        <pc:sldMkLst>
          <pc:docMk/>
          <pc:sldMk cId="3208435920" sldId="377"/>
        </pc:sldMkLst>
        <pc:spChg chg="mod">
          <ac:chgData name="Carl Jones" userId="ecc809c0-c209-426f-b4da-c5cc72d935a0" providerId="ADAL" clId="{177ED6C7-BB8B-41EF-92E3-DA9C0918E39F}" dt="2023-11-13T10:54:39.066" v="1883" actId="20577"/>
          <ac:spMkLst>
            <pc:docMk/>
            <pc:sldMk cId="3208435920" sldId="377"/>
            <ac:spMk id="2" creationId="{EEEAF1E9-F07B-DC05-F64B-35E362BBA305}"/>
          </ac:spMkLst>
        </pc:spChg>
        <pc:spChg chg="del">
          <ac:chgData name="Carl Jones" userId="ecc809c0-c209-426f-b4da-c5cc72d935a0" providerId="ADAL" clId="{177ED6C7-BB8B-41EF-92E3-DA9C0918E39F}" dt="2023-11-13T09:27:06.633" v="76" actId="478"/>
          <ac:spMkLst>
            <pc:docMk/>
            <pc:sldMk cId="3208435920" sldId="377"/>
            <ac:spMk id="4" creationId="{1CAF58AC-6C6C-23A3-01D3-2F69F80FB8A9}"/>
          </ac:spMkLst>
        </pc:spChg>
        <pc:spChg chg="mod">
          <ac:chgData name="Carl Jones" userId="ecc809c0-c209-426f-b4da-c5cc72d935a0" providerId="ADAL" clId="{177ED6C7-BB8B-41EF-92E3-DA9C0918E39F}" dt="2023-11-13T10:55:14.931" v="1891" actId="5793"/>
          <ac:spMkLst>
            <pc:docMk/>
            <pc:sldMk cId="3208435920" sldId="377"/>
            <ac:spMk id="7" creationId="{C872905E-5AF1-4D5D-1493-795DBCC356FD}"/>
          </ac:spMkLst>
        </pc:spChg>
        <pc:picChg chg="del">
          <ac:chgData name="Carl Jones" userId="ecc809c0-c209-426f-b4da-c5cc72d935a0" providerId="ADAL" clId="{177ED6C7-BB8B-41EF-92E3-DA9C0918E39F}" dt="2023-11-13T09:27:04.494" v="75" actId="478"/>
          <ac:picMkLst>
            <pc:docMk/>
            <pc:sldMk cId="3208435920" sldId="377"/>
            <ac:picMk id="3" creationId="{6E7E214B-8BE8-2540-F768-057212D5B7DE}"/>
          </ac:picMkLst>
        </pc:picChg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153671045" sldId="378"/>
        </pc:sldMkLst>
      </pc:sldChg>
      <pc:sldChg chg="addSp delSp modSp mod ord">
        <pc:chgData name="Carl Jones" userId="ecc809c0-c209-426f-b4da-c5cc72d935a0" providerId="ADAL" clId="{177ED6C7-BB8B-41EF-92E3-DA9C0918E39F}" dt="2023-11-13T10:52:03.111" v="1730" actId="255"/>
        <pc:sldMkLst>
          <pc:docMk/>
          <pc:sldMk cId="2449116265" sldId="381"/>
        </pc:sldMkLst>
        <pc:spChg chg="del">
          <ac:chgData name="Carl Jones" userId="ecc809c0-c209-426f-b4da-c5cc72d935a0" providerId="ADAL" clId="{177ED6C7-BB8B-41EF-92E3-DA9C0918E39F}" dt="2023-11-13T09:27:57.567" v="133" actId="478"/>
          <ac:spMkLst>
            <pc:docMk/>
            <pc:sldMk cId="2449116265" sldId="381"/>
            <ac:spMk id="2" creationId="{EEEAF1E9-F07B-DC05-F64B-35E362BBA305}"/>
          </ac:spMkLst>
        </pc:spChg>
        <pc:spChg chg="del">
          <ac:chgData name="Carl Jones" userId="ecc809c0-c209-426f-b4da-c5cc72d935a0" providerId="ADAL" clId="{177ED6C7-BB8B-41EF-92E3-DA9C0918E39F}" dt="2023-11-13T09:29:22.594" v="154" actId="478"/>
          <ac:spMkLst>
            <pc:docMk/>
            <pc:sldMk cId="2449116265" sldId="381"/>
            <ac:spMk id="4" creationId="{1CAF58AC-6C6C-23A3-01D3-2F69F80FB8A9}"/>
          </ac:spMkLst>
        </pc:spChg>
        <pc:spChg chg="add mod">
          <ac:chgData name="Carl Jones" userId="ecc809c0-c209-426f-b4da-c5cc72d935a0" providerId="ADAL" clId="{177ED6C7-BB8B-41EF-92E3-DA9C0918E39F}" dt="2023-11-13T09:28:09.348" v="153" actId="20577"/>
          <ac:spMkLst>
            <pc:docMk/>
            <pc:sldMk cId="2449116265" sldId="381"/>
            <ac:spMk id="6" creationId="{92AD88B3-D8E3-C7DE-585D-F7AF81558FE1}"/>
          </ac:spMkLst>
        </pc:spChg>
        <pc:spChg chg="mod">
          <ac:chgData name="Carl Jones" userId="ecc809c0-c209-426f-b4da-c5cc72d935a0" providerId="ADAL" clId="{177ED6C7-BB8B-41EF-92E3-DA9C0918E39F}" dt="2023-11-13T10:52:03.111" v="1730" actId="255"/>
          <ac:spMkLst>
            <pc:docMk/>
            <pc:sldMk cId="2449116265" sldId="381"/>
            <ac:spMk id="7" creationId="{C872905E-5AF1-4D5D-1493-795DBCC356FD}"/>
          </ac:spMkLst>
        </pc:spChg>
        <pc:picChg chg="del">
          <ac:chgData name="Carl Jones" userId="ecc809c0-c209-426f-b4da-c5cc72d935a0" providerId="ADAL" clId="{177ED6C7-BB8B-41EF-92E3-DA9C0918E39F}" dt="2023-11-13T09:27:55.203" v="132" actId="478"/>
          <ac:picMkLst>
            <pc:docMk/>
            <pc:sldMk cId="2449116265" sldId="381"/>
            <ac:picMk id="3" creationId="{6E7E214B-8BE8-2540-F768-057212D5B7DE}"/>
          </ac:picMkLst>
        </pc:picChg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2381089799" sldId="382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3631779742" sldId="383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4270714499" sldId="384"/>
        </pc:sldMkLst>
      </pc:sldChg>
      <pc:sldChg chg="del">
        <pc:chgData name="Carl Jones" userId="ecc809c0-c209-426f-b4da-c5cc72d935a0" providerId="ADAL" clId="{177ED6C7-BB8B-41EF-92E3-DA9C0918E39F}" dt="2023-11-13T10:52:22.340" v="1731" actId="47"/>
        <pc:sldMkLst>
          <pc:docMk/>
          <pc:sldMk cId="3746480252" sldId="385"/>
        </pc:sldMkLst>
      </pc:sldChg>
      <pc:sldChg chg="modSp add mod">
        <pc:chgData name="Carl Jones" userId="ecc809c0-c209-426f-b4da-c5cc72d935a0" providerId="ADAL" clId="{177ED6C7-BB8B-41EF-92E3-DA9C0918E39F}" dt="2023-11-13T10:33:49.619" v="1391" actId="20577"/>
        <pc:sldMkLst>
          <pc:docMk/>
          <pc:sldMk cId="1586641725" sldId="386"/>
        </pc:sldMkLst>
        <pc:spChg chg="mod">
          <ac:chgData name="Carl Jones" userId="ecc809c0-c209-426f-b4da-c5cc72d935a0" providerId="ADAL" clId="{177ED6C7-BB8B-41EF-92E3-DA9C0918E39F}" dt="2023-11-13T09:25:31.428" v="59" actId="20577"/>
          <ac:spMkLst>
            <pc:docMk/>
            <pc:sldMk cId="1586641725" sldId="386"/>
            <ac:spMk id="2" creationId="{EEEAF1E9-F07B-DC05-F64B-35E362BBA305}"/>
          </ac:spMkLst>
        </pc:spChg>
        <pc:spChg chg="mod">
          <ac:chgData name="Carl Jones" userId="ecc809c0-c209-426f-b4da-c5cc72d935a0" providerId="ADAL" clId="{177ED6C7-BB8B-41EF-92E3-DA9C0918E39F}" dt="2023-11-13T10:33:49.619" v="1391" actId="20577"/>
          <ac:spMkLst>
            <pc:docMk/>
            <pc:sldMk cId="1586641725" sldId="386"/>
            <ac:spMk id="6" creationId="{543B412B-36D5-B585-7710-B2FACC2C18D9}"/>
          </ac:spMkLst>
        </pc:spChg>
      </pc:sldChg>
      <pc:sldChg chg="modSp add mod">
        <pc:chgData name="Carl Jones" userId="ecc809c0-c209-426f-b4da-c5cc72d935a0" providerId="ADAL" clId="{177ED6C7-BB8B-41EF-92E3-DA9C0918E39F}" dt="2023-11-13T10:20:02.337" v="780" actId="207"/>
        <pc:sldMkLst>
          <pc:docMk/>
          <pc:sldMk cId="1452432290" sldId="387"/>
        </pc:sldMkLst>
        <pc:spChg chg="mod">
          <ac:chgData name="Carl Jones" userId="ecc809c0-c209-426f-b4da-c5cc72d935a0" providerId="ADAL" clId="{177ED6C7-BB8B-41EF-92E3-DA9C0918E39F}" dt="2023-11-13T10:04:35.071" v="571" actId="20577"/>
          <ac:spMkLst>
            <pc:docMk/>
            <pc:sldMk cId="1452432290" sldId="387"/>
            <ac:spMk id="2" creationId="{89272369-F9CE-B842-CAFE-346F61800BC7}"/>
          </ac:spMkLst>
        </pc:spChg>
        <pc:spChg chg="mod">
          <ac:chgData name="Carl Jones" userId="ecc809c0-c209-426f-b4da-c5cc72d935a0" providerId="ADAL" clId="{177ED6C7-BB8B-41EF-92E3-DA9C0918E39F}" dt="2023-11-13T10:20:02.337" v="780" actId="207"/>
          <ac:spMkLst>
            <pc:docMk/>
            <pc:sldMk cId="1452432290" sldId="387"/>
            <ac:spMk id="6" creationId="{C7654851-0F9D-BFB1-633A-948456650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8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7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0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60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44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7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21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68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0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05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4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4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0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9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868CC2-2BFC-4109-BB3F-63D40041D01C}" type="datetimeFigureOut">
              <a:rPr lang="en-GB" smtClean="0"/>
              <a:pPr/>
              <a:t>04/02/2025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3B8E5-A76A-49BF-B431-444772BA41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40575-574E-5EFE-3498-4607BB1AB8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016875" y="0"/>
            <a:ext cx="1155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/ CYHOEDDUS</a:t>
            </a:r>
          </a:p>
        </p:txBody>
      </p:sp>
    </p:spTree>
    <p:extLst>
      <p:ext uri="{BB962C8B-B14F-4D97-AF65-F5344CB8AC3E}">
        <p14:creationId xmlns:p14="http://schemas.microsoft.com/office/powerpoint/2010/main" val="4176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7683-21CD-49BB-8395-C6826637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Game Tools Dev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30A7A-74C0-4916-8DC7-D10B4B9D0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5589240"/>
            <a:ext cx="6620968" cy="86142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Carl Jones 2023</a:t>
            </a:r>
          </a:p>
        </p:txBody>
      </p:sp>
    </p:spTree>
    <p:extLst>
      <p:ext uri="{BB962C8B-B14F-4D97-AF65-F5344CB8AC3E}">
        <p14:creationId xmlns:p14="http://schemas.microsoft.com/office/powerpoint/2010/main" val="366832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1E9-F07B-DC05-F64B-35E362B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NavPoint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B412B-36D5-B585-7710-B2FACC2C18D9}"/>
              </a:ext>
            </a:extLst>
          </p:cNvPr>
          <p:cNvSpPr txBox="1"/>
          <p:nvPr/>
        </p:nvSpPr>
        <p:spPr>
          <a:xfrm>
            <a:off x="548134" y="1412776"/>
            <a:ext cx="54640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Create a </a:t>
            </a:r>
            <a:r>
              <a:rPr lang="en-GB" sz="1200" b="0" i="0" dirty="0" err="1">
                <a:solidFill>
                  <a:srgbClr val="1C1917"/>
                </a:solidFill>
                <a:effectLst/>
                <a:latin typeface="-apple-system"/>
              </a:rPr>
              <a:t>NavPoint</a:t>
            </a: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 class that has attributes: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pos;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rot;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scale;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= -1;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open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selected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And a constructor :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That initialises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pos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, rot and scale to appropriate values</a:t>
            </a:r>
          </a:p>
          <a:p>
            <a:pPr algn="l"/>
            <a:endParaRPr lang="en-GB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8664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1E9-F07B-DC05-F64B-35E362B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NavSet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B412B-36D5-B585-7710-B2FACC2C18D9}"/>
              </a:ext>
            </a:extLst>
          </p:cNvPr>
          <p:cNvSpPr txBox="1"/>
          <p:nvPr/>
        </p:nvSpPr>
        <p:spPr>
          <a:xfrm>
            <a:off x="459518" y="1490007"/>
            <a:ext cx="791229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Create a </a:t>
            </a:r>
            <a:r>
              <a:rPr lang="en-GB" sz="1200" b="0" i="0" dirty="0" err="1">
                <a:solidFill>
                  <a:srgbClr val="1C1917"/>
                </a:solidFill>
                <a:effectLst/>
                <a:latin typeface="-apple-system"/>
              </a:rPr>
              <a:t>NavSet</a:t>
            </a: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 class that has attributes: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And methods: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//Loads a Sphere.obj model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"../../Resources/Models/Sphere.obj"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"Sphere"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draw(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mat4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viewProjectionMatrix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//draws all nodes</a:t>
            </a:r>
            <a:endParaRPr lang="en-GB" sz="1200" b="0" i="0" dirty="0">
              <a:solidFill>
                <a:srgbClr val="00B05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Pseudo code: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For each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navePoint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 in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navPoints</a:t>
            </a: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Create a model matrix from the position rotation and scale of the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navPoint</a:t>
            </a: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Set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glstencilFunc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 to the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navPoints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C1917"/>
                </a:solidFill>
                <a:highlight>
                  <a:srgbClr val="FFFF00"/>
                </a:highlight>
                <a:latin typeface="-apple-system"/>
              </a:rPr>
              <a:t>Draw the sphere model with the model matrix ( see </a:t>
            </a:r>
            <a:r>
              <a:rPr lang="en-GB" sz="1400" dirty="0" err="1">
                <a:solidFill>
                  <a:srgbClr val="6F008A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glStencilFunc</a:t>
            </a:r>
            <a:r>
              <a:rPr lang="en-GB" sz="1400" dirty="0">
                <a:solidFill>
                  <a:srgbClr val="1C1917"/>
                </a:solidFill>
                <a:highlight>
                  <a:srgbClr val="FFFF00"/>
                </a:highlight>
                <a:latin typeface="-apple-system"/>
              </a:rPr>
              <a:t> in </a:t>
            </a:r>
            <a:r>
              <a:rPr lang="en-GB" sz="1400" dirty="0" err="1">
                <a:solidFill>
                  <a:srgbClr val="1C1917"/>
                </a:solidFill>
                <a:highlight>
                  <a:srgbClr val="FFFF00"/>
                </a:highlight>
                <a:latin typeface="-apple-system"/>
              </a:rPr>
              <a:t>drawModelHierarchy</a:t>
            </a:r>
            <a:r>
              <a:rPr lang="en-GB" sz="1400" dirty="0">
                <a:solidFill>
                  <a:srgbClr val="1C1917"/>
                </a:solidFill>
                <a:highlight>
                  <a:srgbClr val="FFFF00"/>
                </a:highlight>
                <a:latin typeface="-apple-system"/>
              </a:rPr>
              <a:t>)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Make all members public initially</a:t>
            </a: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1C1917"/>
              </a:solidFill>
              <a:latin typeface="-apple-system"/>
            </a:endParaRPr>
          </a:p>
          <a:p>
            <a:pPr algn="l"/>
            <a:endParaRPr lang="en-GB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2037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72905E-5AF1-4D5D-1493-795DBCC356FD}"/>
              </a:ext>
            </a:extLst>
          </p:cNvPr>
          <p:cNvSpPr txBox="1"/>
          <p:nvPr/>
        </p:nvSpPr>
        <p:spPr>
          <a:xfrm>
            <a:off x="755576" y="1852532"/>
            <a:ext cx="6264696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an instance of a </a:t>
            </a:r>
            <a:r>
              <a:rPr lang="en-GB" sz="1200" b="0" i="0" dirty="0" err="1">
                <a:solidFill>
                  <a:srgbClr val="1C1917"/>
                </a:solidFill>
                <a:effectLst/>
                <a:latin typeface="-apple-system"/>
              </a:rPr>
              <a:t>NavSet</a:t>
            </a: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An int </a:t>
            </a:r>
            <a:r>
              <a:rPr lang="en-GB" sz="1200" b="1" i="0" dirty="0">
                <a:solidFill>
                  <a:srgbClr val="1C1917"/>
                </a:solidFill>
                <a:effectLst/>
                <a:latin typeface="-apple-system"/>
              </a:rPr>
              <a:t>“</a:t>
            </a:r>
            <a:r>
              <a:rPr lang="en-GB" sz="1200" b="1" i="0" dirty="0" err="1">
                <a:solidFill>
                  <a:srgbClr val="1C1917"/>
                </a:solidFill>
                <a:effectLst/>
                <a:latin typeface="-apple-system"/>
              </a:rPr>
              <a:t>Current</a:t>
            </a:r>
            <a:r>
              <a:rPr lang="en-GB" sz="1200" b="1" dirty="0" err="1">
                <a:solidFill>
                  <a:srgbClr val="1C1917"/>
                </a:solidFill>
                <a:latin typeface="-apple-system"/>
              </a:rPr>
              <a:t>NavPoint</a:t>
            </a:r>
            <a:r>
              <a:rPr lang="en-GB" sz="1200" b="1" dirty="0">
                <a:solidFill>
                  <a:srgbClr val="1C1917"/>
                </a:solidFill>
                <a:latin typeface="-apple-system"/>
              </a:rPr>
              <a:t>” 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similar to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CurrenObject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 but initialise to 255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A pointer to 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the selected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NavPoint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 called </a:t>
            </a:r>
            <a:r>
              <a:rPr lang="en-GB" sz="1200" b="1" dirty="0">
                <a:solidFill>
                  <a:srgbClr val="1C1917"/>
                </a:solidFill>
                <a:latin typeface="-apple-system"/>
              </a:rPr>
              <a:t>“</a:t>
            </a:r>
            <a:r>
              <a:rPr lang="en-GB" sz="1200" b="1" dirty="0" err="1">
                <a:solidFill>
                  <a:srgbClr val="1C1917"/>
                </a:solidFill>
                <a:latin typeface="-apple-system"/>
              </a:rPr>
              <a:t>selected_navPoint</a:t>
            </a:r>
            <a:r>
              <a:rPr lang="en-GB" sz="1200" b="1" dirty="0">
                <a:solidFill>
                  <a:srgbClr val="1C1917"/>
                </a:solidFill>
                <a:latin typeface="-apple-system"/>
              </a:rPr>
              <a:t>” 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similar to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selected_model</a:t>
            </a: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Method to add</a:t>
            </a: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 a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N</a:t>
            </a:r>
            <a:r>
              <a:rPr lang="en-GB" sz="1200" b="0" i="0" dirty="0" err="1">
                <a:solidFill>
                  <a:srgbClr val="1C1917"/>
                </a:solidFill>
                <a:effectLst/>
                <a:latin typeface="-apple-system"/>
              </a:rPr>
              <a:t>avPoint</a:t>
            </a:r>
            <a:r>
              <a:rPr lang="en-GB" sz="1200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addNavPoint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Pseudocode: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If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navSet.navModel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 is null then call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init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 Add a new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NavPoint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 to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navSet.navPoints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		string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name=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"nav"</a:t>
            </a:r>
            <a:r>
              <a:rPr lang="en-GB" sz="1200" dirty="0">
                <a:solidFill>
                  <a:srgbClr val="0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+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std::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to_string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(255-CurrentNavPoint);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		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navSet.navPoints.push_back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(*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NavPoint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(name));</a:t>
            </a:r>
            <a:endParaRPr lang="en-GB" sz="1200" b="0" i="0" dirty="0">
              <a:solidFill>
                <a:srgbClr val="1C1917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Set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selected_model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 to null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Set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selected_navPoint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to the new </a:t>
            </a:r>
            <a:r>
              <a:rPr lang="en-GB" sz="1200" dirty="0" err="1">
                <a:solidFill>
                  <a:srgbClr val="1C1917"/>
                </a:solidFill>
                <a:latin typeface="-apple-system"/>
              </a:rPr>
              <a:t>NavPoint</a:t>
            </a: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 Set the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selected_navPoint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-&gt;ID </a:t>
            </a:r>
            <a:r>
              <a:rPr lang="en-GB" sz="1200" dirty="0">
                <a:solidFill>
                  <a:srgbClr val="1C1917"/>
                </a:solidFill>
                <a:latin typeface="-apple-system"/>
              </a:rPr>
              <a:t>to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CurrentNavPoint</a:t>
            </a: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Decrement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CurrentNavPoint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Method to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selectNodeByID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CurrentNodeID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1C1917"/>
                </a:solidFill>
                <a:latin typeface="-apple-system"/>
              </a:rPr>
              <a:t>Pseudocode: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For each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NavSets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urrentNodeID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selected_navPoint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navPoint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Set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selected_model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 null</a:t>
            </a: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AD88B3-D8E3-C7DE-585D-F7AF8155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Additions to scene</a:t>
            </a:r>
          </a:p>
        </p:txBody>
      </p:sp>
    </p:spTree>
    <p:extLst>
      <p:ext uri="{BB962C8B-B14F-4D97-AF65-F5344CB8AC3E}">
        <p14:creationId xmlns:p14="http://schemas.microsoft.com/office/powerpoint/2010/main" val="244911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1E9-F07B-DC05-F64B-35E362B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</a:t>
            </a:r>
            <a:r>
              <a:rPr lang="en-GB" dirty="0" err="1"/>
              <a:t>NavPoint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2905E-5AF1-4D5D-1493-795DBCC356FD}"/>
              </a:ext>
            </a:extLst>
          </p:cNvPr>
          <p:cNvSpPr txBox="1"/>
          <p:nvPr/>
        </p:nvSpPr>
        <p:spPr>
          <a:xfrm>
            <a:off x="1043608" y="2351782"/>
            <a:ext cx="590465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In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GUIMgr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GB" sz="14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C1917"/>
                </a:solidFill>
                <a:latin typeface="-apple-system"/>
              </a:rPr>
              <a:t>Add a menu item: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1C1917"/>
              </a:solidFill>
              <a:latin typeface="-apple-system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ImGui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"Add Node"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Ctrl+A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scene.addNavPoint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sz="1400" dirty="0">
              <a:solidFill>
                <a:srgbClr val="1C1917"/>
              </a:solidFill>
              <a:latin typeface="-apple-system"/>
            </a:endParaRPr>
          </a:p>
          <a:p>
            <a:pPr algn="l"/>
            <a:endParaRPr lang="en-GB" sz="1600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endParaRPr lang="en-GB" sz="1600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0843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2369-F9CE-B842-CAFE-346F6180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Picking a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54851-0F9D-BFB1-633A-94845665025C}"/>
              </a:ext>
            </a:extLst>
          </p:cNvPr>
          <p:cNvSpPr txBox="1"/>
          <p:nvPr/>
        </p:nvSpPr>
        <p:spPr>
          <a:xfrm>
            <a:off x="559794" y="1776135"/>
            <a:ext cx="725256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In </a:t>
            </a:r>
            <a:r>
              <a:rPr lang="en-GB" sz="1400" b="0" i="0" dirty="0" err="1">
                <a:solidFill>
                  <a:srgbClr val="1C1917"/>
                </a:solidFill>
                <a:effectLst/>
                <a:latin typeface="-apple-system"/>
              </a:rPr>
              <a:t>InputMgr</a:t>
            </a: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::</a:t>
            </a:r>
            <a:r>
              <a:rPr lang="en-GB" sz="1400" b="0" i="0" dirty="0" err="1">
                <a:solidFill>
                  <a:srgbClr val="1C1917"/>
                </a:solidFill>
                <a:effectLst/>
                <a:latin typeface="-apple-system"/>
              </a:rPr>
              <a:t>mouse_button_callback</a:t>
            </a: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C1917"/>
                </a:solidFill>
                <a:latin typeface="-apple-system"/>
              </a:rPr>
              <a:t>Check if a node has been clicked</a:t>
            </a:r>
            <a:endParaRPr lang="en-GB" sz="14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(stencil&gt;2&amp;&amp; stencil &lt;128 )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scene.selectModelByID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scene.rootModel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)stencil))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"Model ID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)stencil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not found"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(stencil &gt; 127)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scene.selectNodeByID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)stencil))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"Node ID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)stencil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not found"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869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2369-F9CE-B842-CAFE-346F6180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a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54851-0F9D-BFB1-633A-94845665025C}"/>
              </a:ext>
            </a:extLst>
          </p:cNvPr>
          <p:cNvSpPr txBox="1"/>
          <p:nvPr/>
        </p:nvSpPr>
        <p:spPr>
          <a:xfrm>
            <a:off x="559794" y="1776135"/>
            <a:ext cx="82606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In void </a:t>
            </a:r>
            <a:r>
              <a:rPr lang="en-GB" sz="1400" b="0" i="0" dirty="0" err="1">
                <a:solidFill>
                  <a:srgbClr val="1C1917"/>
                </a:solidFill>
                <a:effectLst/>
                <a:latin typeface="-apple-system"/>
              </a:rPr>
              <a:t>InputMgr</a:t>
            </a: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::</a:t>
            </a:r>
            <a:r>
              <a:rPr lang="en-GB" sz="1400" b="0" i="0" dirty="0" err="1">
                <a:solidFill>
                  <a:srgbClr val="1C1917"/>
                </a:solidFill>
                <a:effectLst/>
                <a:latin typeface="-apple-system"/>
              </a:rPr>
              <a:t>mouse_callback</a:t>
            </a: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(</a:t>
            </a:r>
            <a:r>
              <a:rPr lang="en-GB" sz="1400" b="0" i="0" dirty="0" err="1">
                <a:solidFill>
                  <a:srgbClr val="1C1917"/>
                </a:solidFill>
                <a:effectLst/>
                <a:latin typeface="-apple-system"/>
              </a:rPr>
              <a:t>GLFWwindow</a:t>
            </a: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* window, double </a:t>
            </a:r>
            <a:r>
              <a:rPr lang="en-GB" sz="1400" b="0" i="0" dirty="0" err="1">
                <a:solidFill>
                  <a:srgbClr val="1C1917"/>
                </a:solidFill>
                <a:effectLst/>
                <a:latin typeface="-apple-system"/>
              </a:rPr>
              <a:t>xpos</a:t>
            </a: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, double </a:t>
            </a:r>
            <a:r>
              <a:rPr lang="en-GB" sz="1400" b="0" i="0" dirty="0" err="1">
                <a:solidFill>
                  <a:srgbClr val="1C1917"/>
                </a:solidFill>
                <a:effectLst/>
                <a:latin typeface="-apple-system"/>
              </a:rPr>
              <a:t>ypos</a:t>
            </a:r>
            <a:r>
              <a:rPr lang="en-GB" sz="1400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1C1917"/>
                </a:solidFill>
                <a:latin typeface="-apple-system"/>
              </a:rPr>
              <a:t>Move the </a:t>
            </a:r>
            <a:r>
              <a:rPr lang="en-GB" sz="1400" dirty="0" err="1">
                <a:solidFill>
                  <a:srgbClr val="1C1917"/>
                </a:solidFill>
                <a:latin typeface="-apple-system"/>
              </a:rPr>
              <a:t>selected_navPoint</a:t>
            </a:r>
            <a:r>
              <a:rPr lang="en-GB" sz="1400" dirty="0">
                <a:solidFill>
                  <a:srgbClr val="1C1917"/>
                </a:solidFill>
                <a:latin typeface="-apple-system"/>
              </a:rPr>
              <a:t> or </a:t>
            </a:r>
            <a:r>
              <a:rPr lang="en-GB" sz="1400" dirty="0" err="1">
                <a:solidFill>
                  <a:srgbClr val="1C1917"/>
                </a:solidFill>
                <a:latin typeface="-apple-system"/>
              </a:rPr>
              <a:t>selected_model</a:t>
            </a:r>
            <a:r>
              <a:rPr lang="en-GB" sz="1400" dirty="0">
                <a:solidFill>
                  <a:srgbClr val="1C1917"/>
                </a:solidFill>
                <a:latin typeface="-apple-system"/>
              </a:rPr>
              <a:t> if either is not null</a:t>
            </a:r>
            <a:endParaRPr lang="en-GB" sz="14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B050"/>
              </a:solidFill>
              <a:latin typeface="-apple-system"/>
            </a:endParaRPr>
          </a:p>
          <a:p>
            <a:r>
              <a:rPr lang="en-GB" sz="1400" b="0" i="0" dirty="0">
                <a:solidFill>
                  <a:srgbClr val="00B050"/>
                </a:solidFill>
                <a:effectLst/>
                <a:latin typeface="-apple-system"/>
              </a:rPr>
              <a:t>//Check if either is null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(!(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scene.selected_model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||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scene.selected_navPoint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//Move  model or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navPoint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appropriately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currentCam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Camera_Type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//in top view (looking down along y axis) move x and z position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scene.selected_model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scene.selected_model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-&gt;pos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0.0, 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gui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scene.selected_navPoint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-&gt;pos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0.0, 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movy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Reapeat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the above for SIDE and Front View but replace </a:t>
            </a:r>
            <a:r>
              <a:rPr lang="en-US" sz="120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glm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vec3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movx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0.0, -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movy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endParaRPr lang="en-GB" sz="1200" b="0" i="0" dirty="0">
              <a:solidFill>
                <a:srgbClr val="1C1917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With </a:t>
            </a:r>
            <a:r>
              <a:rPr lang="en-GB" sz="1800" dirty="0">
                <a:solidFill>
                  <a:srgbClr val="0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+=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glm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vec3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movx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movy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0.0);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for the SIDE view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And </a:t>
            </a:r>
            <a:r>
              <a:rPr lang="en-GB" sz="1800" dirty="0">
                <a:solidFill>
                  <a:srgbClr val="00808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+=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glm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::</a:t>
            </a:r>
            <a:r>
              <a:rPr lang="en-GB" sz="18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vec3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(0.0,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movy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-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movx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for FRONT view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1C1917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243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1E9-F07B-DC05-F64B-35E362B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ToDo</a:t>
            </a:r>
            <a:r>
              <a:rPr lang="en-GB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ADA52-AA09-1FEF-825F-162EA32AD373}"/>
              </a:ext>
            </a:extLst>
          </p:cNvPr>
          <p:cNvSpPr txBox="1"/>
          <p:nvPr/>
        </p:nvSpPr>
        <p:spPr>
          <a:xfrm>
            <a:off x="1187624" y="2420888"/>
            <a:ext cx="56886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Draw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navPoints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 to the object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Export </a:t>
            </a:r>
            <a:r>
              <a:rPr lang="en-GB" dirty="0" err="1">
                <a:solidFill>
                  <a:srgbClr val="1C1917"/>
                </a:solidFill>
                <a:latin typeface="-apple-system"/>
              </a:rPr>
              <a:t>NavPoints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 to an XML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Save </a:t>
            </a:r>
            <a:r>
              <a:rPr lang="en-GB" b="0" i="0" dirty="0" err="1">
                <a:solidFill>
                  <a:srgbClr val="1C1917"/>
                </a:solidFill>
                <a:effectLst/>
                <a:latin typeface="-apple-system"/>
              </a:rPr>
              <a:t>Navpoints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 with the 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S</a:t>
            </a:r>
            <a:r>
              <a:rPr lang="en-GB" b="0" i="0" dirty="0">
                <a:solidFill>
                  <a:srgbClr val="1C1917"/>
                </a:solidFill>
                <a:effectLst/>
                <a:latin typeface="-apple-system"/>
              </a:rPr>
              <a:t>cene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Load </a:t>
            </a:r>
            <a:r>
              <a:rPr lang="en-GB" dirty="0" err="1">
                <a:solidFill>
                  <a:srgbClr val="1C1917"/>
                </a:solidFill>
                <a:latin typeface="-apple-system"/>
              </a:rPr>
              <a:t>NavPoints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 with the Scene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C1917"/>
                </a:solidFill>
                <a:latin typeface="-apple-system"/>
              </a:rPr>
              <a:t>If you get stuck look at how the code works for a model. The </a:t>
            </a:r>
            <a:r>
              <a:rPr lang="en-GB" dirty="0" err="1">
                <a:solidFill>
                  <a:srgbClr val="1C1917"/>
                </a:solidFill>
                <a:latin typeface="-apple-system"/>
              </a:rPr>
              <a:t>navPoints</a:t>
            </a:r>
            <a:r>
              <a:rPr lang="en-GB" dirty="0">
                <a:solidFill>
                  <a:srgbClr val="1C1917"/>
                </a:solidFill>
                <a:latin typeface="-apple-system"/>
              </a:rPr>
              <a:t> will be similar but no hierarchy</a:t>
            </a:r>
            <a:endParaRPr lang="en-GB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4597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553f0066-c24e-444c-9c2a-7427c31ebeab}" enabled="1" method="Standard" siteId="{e5aafe7c-971b-4ab7-b039-141ad36acec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9030</TotalTime>
  <Words>718</Words>
  <Application>Microsoft Office PowerPoint</Application>
  <PresentationFormat>On-screen Show (4:3)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Cascadia Mono</vt:lpstr>
      <vt:lpstr>Century Gothic</vt:lpstr>
      <vt:lpstr>Consolas</vt:lpstr>
      <vt:lpstr>Wingdings 3</vt:lpstr>
      <vt:lpstr>Ion</vt:lpstr>
      <vt:lpstr>Game Tools Dev</vt:lpstr>
      <vt:lpstr>NavPoint </vt:lpstr>
      <vt:lpstr>NavSet</vt:lpstr>
      <vt:lpstr>Additions to scene</vt:lpstr>
      <vt:lpstr>Adding a NavPoint</vt:lpstr>
      <vt:lpstr>Picking a Node</vt:lpstr>
      <vt:lpstr>Moving a Node</vt:lpstr>
      <vt:lpstr>ToDo…</vt:lpstr>
    </vt:vector>
  </TitlesOfParts>
  <Company>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Lynne</dc:creator>
  <cp:lastModifiedBy>Carl Jones</cp:lastModifiedBy>
  <cp:revision>31</cp:revision>
  <dcterms:created xsi:type="dcterms:W3CDTF">2014-09-18T16:32:33Z</dcterms:created>
  <dcterms:modified xsi:type="dcterms:W3CDTF">2025-02-04T13:56:57Z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Ion:8</vt:lpwstr>
  </property>
  <property fmtid="{D5CDD505-2E9C-101B-9397-08002B2CF9AE}" pid="3" name="ClassificationContentMarkingHeaderText">
    <vt:lpwstr>PUBLIC / CYHOEDDUS</vt:lpwstr>
  </property>
</Properties>
</file>