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386" r:id="rId3"/>
    <p:sldId id="388" r:id="rId4"/>
    <p:sldId id="367" r:id="rId5"/>
    <p:sldId id="381" r:id="rId6"/>
    <p:sldId id="377" r:id="rId7"/>
    <p:sldId id="365" r:id="rId8"/>
    <p:sldId id="390" r:id="rId9"/>
    <p:sldId id="309" r:id="rId10"/>
    <p:sldId id="391" r:id="rId11"/>
    <p:sldId id="38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5CC24-2AC7-4075-A1B3-1941731483D8}" v="1" dt="2023-11-20T10:46:48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Jones" userId="ecc809c0-c209-426f-b4da-c5cc72d935a0" providerId="ADAL" clId="{177ED6C7-BB8B-41EF-92E3-DA9C0918E39F}"/>
    <pc:docChg chg="undo redo custSel addSld delSld modSld sldOrd">
      <pc:chgData name="Carl Jones" userId="ecc809c0-c209-426f-b4da-c5cc72d935a0" providerId="ADAL" clId="{177ED6C7-BB8B-41EF-92E3-DA9C0918E39F}" dt="2023-11-13T10:55:14.931" v="1891" actId="5793"/>
      <pc:docMkLst>
        <pc:docMk/>
      </pc:docMkLst>
      <pc:sldChg chg="delSp modSp mod">
        <pc:chgData name="Carl Jones" userId="ecc809c0-c209-426f-b4da-c5cc72d935a0" providerId="ADAL" clId="{177ED6C7-BB8B-41EF-92E3-DA9C0918E39F}" dt="2023-11-13T10:53:12.794" v="1844" actId="20577"/>
        <pc:sldMkLst>
          <pc:docMk/>
          <pc:sldMk cId="1445978772" sldId="309"/>
        </pc:sldMkLst>
        <pc:spChg chg="mod">
          <ac:chgData name="Carl Jones" userId="ecc809c0-c209-426f-b4da-c5cc72d935a0" providerId="ADAL" clId="{177ED6C7-BB8B-41EF-92E3-DA9C0918E39F}" dt="2023-11-13T10:20:28.879" v="788" actId="5793"/>
          <ac:spMkLst>
            <pc:docMk/>
            <pc:sldMk cId="1445978772" sldId="309"/>
            <ac:spMk id="2" creationId="{EEEAF1E9-F07B-DC05-F64B-35E362BBA305}"/>
          </ac:spMkLst>
        </pc:spChg>
        <pc:spChg chg="mod">
          <ac:chgData name="Carl Jones" userId="ecc809c0-c209-426f-b4da-c5cc72d935a0" providerId="ADAL" clId="{177ED6C7-BB8B-41EF-92E3-DA9C0918E39F}" dt="2023-11-13T10:53:12.794" v="1844" actId="20577"/>
          <ac:spMkLst>
            <pc:docMk/>
            <pc:sldMk cId="1445978772" sldId="309"/>
            <ac:spMk id="5" creationId="{2FAADA52-AA09-1FEF-825F-162EA32AD373}"/>
          </ac:spMkLst>
        </pc:spChg>
        <pc:spChg chg="del">
          <ac:chgData name="Carl Jones" userId="ecc809c0-c209-426f-b4da-c5cc72d935a0" providerId="ADAL" clId="{177ED6C7-BB8B-41EF-92E3-DA9C0918E39F}" dt="2023-11-13T10:20:33.939" v="790" actId="478"/>
          <ac:spMkLst>
            <pc:docMk/>
            <pc:sldMk cId="1445978772" sldId="309"/>
            <ac:spMk id="6" creationId="{6C089330-B8BB-D158-AF29-97532A7E670A}"/>
          </ac:spMkLst>
        </pc:spChg>
        <pc:picChg chg="del">
          <ac:chgData name="Carl Jones" userId="ecc809c0-c209-426f-b4da-c5cc72d935a0" providerId="ADAL" clId="{177ED6C7-BB8B-41EF-92E3-DA9C0918E39F}" dt="2023-11-13T10:20:31.700" v="789" actId="478"/>
          <ac:picMkLst>
            <pc:docMk/>
            <pc:sldMk cId="1445978772" sldId="309"/>
            <ac:picMk id="1026" creationId="{7CD5F583-73EE-9C8D-A382-6E733F54F38B}"/>
          </ac:picMkLst>
        </pc:picChg>
      </pc:sldChg>
      <pc:sldChg chg="delSp modSp mod">
        <pc:chgData name="Carl Jones" userId="ecc809c0-c209-426f-b4da-c5cc72d935a0" providerId="ADAL" clId="{177ED6C7-BB8B-41EF-92E3-DA9C0918E39F}" dt="2023-11-13T09:51:42.891" v="564" actId="255"/>
        <pc:sldMkLst>
          <pc:docMk/>
          <pc:sldMk cId="3278693385" sldId="365"/>
        </pc:sldMkLst>
        <pc:spChg chg="mod">
          <ac:chgData name="Carl Jones" userId="ecc809c0-c209-426f-b4da-c5cc72d935a0" providerId="ADAL" clId="{177ED6C7-BB8B-41EF-92E3-DA9C0918E39F}" dt="2023-11-13T09:48:49.858" v="496" actId="20577"/>
          <ac:spMkLst>
            <pc:docMk/>
            <pc:sldMk cId="3278693385" sldId="365"/>
            <ac:spMk id="2" creationId="{89272369-F9CE-B842-CAFE-346F61800BC7}"/>
          </ac:spMkLst>
        </pc:spChg>
        <pc:spChg chg="mod">
          <ac:chgData name="Carl Jones" userId="ecc809c0-c209-426f-b4da-c5cc72d935a0" providerId="ADAL" clId="{177ED6C7-BB8B-41EF-92E3-DA9C0918E39F}" dt="2023-11-13T09:51:42.891" v="564" actId="255"/>
          <ac:spMkLst>
            <pc:docMk/>
            <pc:sldMk cId="3278693385" sldId="365"/>
            <ac:spMk id="6" creationId="{C7654851-0F9D-BFB1-633A-94845665025C}"/>
          </ac:spMkLst>
        </pc:spChg>
        <pc:spChg chg="del">
          <ac:chgData name="Carl Jones" userId="ecc809c0-c209-426f-b4da-c5cc72d935a0" providerId="ADAL" clId="{177ED6C7-BB8B-41EF-92E3-DA9C0918E39F}" dt="2023-11-13T09:48:55.868" v="498" actId="478"/>
          <ac:spMkLst>
            <pc:docMk/>
            <pc:sldMk cId="3278693385" sldId="365"/>
            <ac:spMk id="8" creationId="{46543E55-32C5-BE6C-82D8-24114EE90181}"/>
          </ac:spMkLst>
        </pc:spChg>
        <pc:picChg chg="del">
          <ac:chgData name="Carl Jones" userId="ecc809c0-c209-426f-b4da-c5cc72d935a0" providerId="ADAL" clId="{177ED6C7-BB8B-41EF-92E3-DA9C0918E39F}" dt="2023-11-13T09:48:54.257" v="497" actId="478"/>
          <ac:picMkLst>
            <pc:docMk/>
            <pc:sldMk cId="3278693385" sldId="365"/>
            <ac:picMk id="7" creationId="{723C5E99-52A0-03FF-F0CA-0FC5565F897D}"/>
          </ac:picMkLst>
        </pc:picChg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1024507059" sldId="366"/>
        </pc:sldMkLst>
      </pc:sldChg>
      <pc:sldChg chg="delSp modSp mod ord">
        <pc:chgData name="Carl Jones" userId="ecc809c0-c209-426f-b4da-c5cc72d935a0" providerId="ADAL" clId="{177ED6C7-BB8B-41EF-92E3-DA9C0918E39F}" dt="2023-11-13T10:31:16.656" v="1292"/>
        <pc:sldMkLst>
          <pc:docMk/>
          <pc:sldMk cId="3420377155" sldId="367"/>
        </pc:sldMkLst>
        <pc:spChg chg="mod">
          <ac:chgData name="Carl Jones" userId="ecc809c0-c209-426f-b4da-c5cc72d935a0" providerId="ADAL" clId="{177ED6C7-BB8B-41EF-92E3-DA9C0918E39F}" dt="2023-11-13T09:24:16.191" v="5" actId="20577"/>
          <ac:spMkLst>
            <pc:docMk/>
            <pc:sldMk cId="3420377155" sldId="367"/>
            <ac:spMk id="2" creationId="{EEEAF1E9-F07B-DC05-F64B-35E362BBA305}"/>
          </ac:spMkLst>
        </pc:spChg>
        <pc:spChg chg="mod">
          <ac:chgData name="Carl Jones" userId="ecc809c0-c209-426f-b4da-c5cc72d935a0" providerId="ADAL" clId="{177ED6C7-BB8B-41EF-92E3-DA9C0918E39F}" dt="2023-11-13T10:30:40.805" v="1284" actId="255"/>
          <ac:spMkLst>
            <pc:docMk/>
            <pc:sldMk cId="3420377155" sldId="367"/>
            <ac:spMk id="6" creationId="{543B412B-36D5-B585-7710-B2FACC2C18D9}"/>
          </ac:spMkLst>
        </pc:spChg>
        <pc:spChg chg="del">
          <ac:chgData name="Carl Jones" userId="ecc809c0-c209-426f-b4da-c5cc72d935a0" providerId="ADAL" clId="{177ED6C7-BB8B-41EF-92E3-DA9C0918E39F}" dt="2023-11-13T09:24:21.874" v="7" actId="478"/>
          <ac:spMkLst>
            <pc:docMk/>
            <pc:sldMk cId="3420377155" sldId="367"/>
            <ac:spMk id="9" creationId="{ACD59DCA-F7EA-30A1-49C7-6E5B590CF199}"/>
          </ac:spMkLst>
        </pc:spChg>
        <pc:picChg chg="del">
          <ac:chgData name="Carl Jones" userId="ecc809c0-c209-426f-b4da-c5cc72d935a0" providerId="ADAL" clId="{177ED6C7-BB8B-41EF-92E3-DA9C0918E39F}" dt="2023-11-13T09:24:19.697" v="6" actId="478"/>
          <ac:picMkLst>
            <pc:docMk/>
            <pc:sldMk cId="3420377155" sldId="367"/>
            <ac:picMk id="3074" creationId="{D5F80A1B-D70B-15E0-D289-4C33A07C16EE}"/>
          </ac:picMkLst>
        </pc:picChg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2472814841" sldId="368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2167085866" sldId="369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1560192226" sldId="370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183140979" sldId="371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525545840" sldId="372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2841295181" sldId="373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3449965582" sldId="374"/>
        </pc:sldMkLst>
      </pc:sldChg>
      <pc:sldChg chg="delSp modSp mod">
        <pc:chgData name="Carl Jones" userId="ecc809c0-c209-426f-b4da-c5cc72d935a0" providerId="ADAL" clId="{177ED6C7-BB8B-41EF-92E3-DA9C0918E39F}" dt="2023-11-13T10:55:14.931" v="1891" actId="5793"/>
        <pc:sldMkLst>
          <pc:docMk/>
          <pc:sldMk cId="3208435920" sldId="377"/>
        </pc:sldMkLst>
        <pc:spChg chg="mod">
          <ac:chgData name="Carl Jones" userId="ecc809c0-c209-426f-b4da-c5cc72d935a0" providerId="ADAL" clId="{177ED6C7-BB8B-41EF-92E3-DA9C0918E39F}" dt="2023-11-13T10:54:39.066" v="1883" actId="20577"/>
          <ac:spMkLst>
            <pc:docMk/>
            <pc:sldMk cId="3208435920" sldId="377"/>
            <ac:spMk id="2" creationId="{EEEAF1E9-F07B-DC05-F64B-35E362BBA305}"/>
          </ac:spMkLst>
        </pc:spChg>
        <pc:spChg chg="del">
          <ac:chgData name="Carl Jones" userId="ecc809c0-c209-426f-b4da-c5cc72d935a0" providerId="ADAL" clId="{177ED6C7-BB8B-41EF-92E3-DA9C0918E39F}" dt="2023-11-13T09:27:06.633" v="76" actId="478"/>
          <ac:spMkLst>
            <pc:docMk/>
            <pc:sldMk cId="3208435920" sldId="377"/>
            <ac:spMk id="4" creationId="{1CAF58AC-6C6C-23A3-01D3-2F69F80FB8A9}"/>
          </ac:spMkLst>
        </pc:spChg>
        <pc:spChg chg="mod">
          <ac:chgData name="Carl Jones" userId="ecc809c0-c209-426f-b4da-c5cc72d935a0" providerId="ADAL" clId="{177ED6C7-BB8B-41EF-92E3-DA9C0918E39F}" dt="2023-11-13T10:55:14.931" v="1891" actId="5793"/>
          <ac:spMkLst>
            <pc:docMk/>
            <pc:sldMk cId="3208435920" sldId="377"/>
            <ac:spMk id="7" creationId="{C872905E-5AF1-4D5D-1493-795DBCC356FD}"/>
          </ac:spMkLst>
        </pc:spChg>
        <pc:picChg chg="del">
          <ac:chgData name="Carl Jones" userId="ecc809c0-c209-426f-b4da-c5cc72d935a0" providerId="ADAL" clId="{177ED6C7-BB8B-41EF-92E3-DA9C0918E39F}" dt="2023-11-13T09:27:04.494" v="75" actId="478"/>
          <ac:picMkLst>
            <pc:docMk/>
            <pc:sldMk cId="3208435920" sldId="377"/>
            <ac:picMk id="3" creationId="{6E7E214B-8BE8-2540-F768-057212D5B7DE}"/>
          </ac:picMkLst>
        </pc:picChg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2153671045" sldId="378"/>
        </pc:sldMkLst>
      </pc:sldChg>
      <pc:sldChg chg="addSp delSp modSp mod ord">
        <pc:chgData name="Carl Jones" userId="ecc809c0-c209-426f-b4da-c5cc72d935a0" providerId="ADAL" clId="{177ED6C7-BB8B-41EF-92E3-DA9C0918E39F}" dt="2023-11-13T10:52:03.111" v="1730" actId="255"/>
        <pc:sldMkLst>
          <pc:docMk/>
          <pc:sldMk cId="2449116265" sldId="381"/>
        </pc:sldMkLst>
        <pc:spChg chg="del">
          <ac:chgData name="Carl Jones" userId="ecc809c0-c209-426f-b4da-c5cc72d935a0" providerId="ADAL" clId="{177ED6C7-BB8B-41EF-92E3-DA9C0918E39F}" dt="2023-11-13T09:27:57.567" v="133" actId="478"/>
          <ac:spMkLst>
            <pc:docMk/>
            <pc:sldMk cId="2449116265" sldId="381"/>
            <ac:spMk id="2" creationId="{EEEAF1E9-F07B-DC05-F64B-35E362BBA305}"/>
          </ac:spMkLst>
        </pc:spChg>
        <pc:spChg chg="del">
          <ac:chgData name="Carl Jones" userId="ecc809c0-c209-426f-b4da-c5cc72d935a0" providerId="ADAL" clId="{177ED6C7-BB8B-41EF-92E3-DA9C0918E39F}" dt="2023-11-13T09:29:22.594" v="154" actId="478"/>
          <ac:spMkLst>
            <pc:docMk/>
            <pc:sldMk cId="2449116265" sldId="381"/>
            <ac:spMk id="4" creationId="{1CAF58AC-6C6C-23A3-01D3-2F69F80FB8A9}"/>
          </ac:spMkLst>
        </pc:spChg>
        <pc:spChg chg="add mod">
          <ac:chgData name="Carl Jones" userId="ecc809c0-c209-426f-b4da-c5cc72d935a0" providerId="ADAL" clId="{177ED6C7-BB8B-41EF-92E3-DA9C0918E39F}" dt="2023-11-13T09:28:09.348" v="153" actId="20577"/>
          <ac:spMkLst>
            <pc:docMk/>
            <pc:sldMk cId="2449116265" sldId="381"/>
            <ac:spMk id="6" creationId="{92AD88B3-D8E3-C7DE-585D-F7AF81558FE1}"/>
          </ac:spMkLst>
        </pc:spChg>
        <pc:spChg chg="mod">
          <ac:chgData name="Carl Jones" userId="ecc809c0-c209-426f-b4da-c5cc72d935a0" providerId="ADAL" clId="{177ED6C7-BB8B-41EF-92E3-DA9C0918E39F}" dt="2023-11-13T10:52:03.111" v="1730" actId="255"/>
          <ac:spMkLst>
            <pc:docMk/>
            <pc:sldMk cId="2449116265" sldId="381"/>
            <ac:spMk id="7" creationId="{C872905E-5AF1-4D5D-1493-795DBCC356FD}"/>
          </ac:spMkLst>
        </pc:spChg>
        <pc:picChg chg="del">
          <ac:chgData name="Carl Jones" userId="ecc809c0-c209-426f-b4da-c5cc72d935a0" providerId="ADAL" clId="{177ED6C7-BB8B-41EF-92E3-DA9C0918E39F}" dt="2023-11-13T09:27:55.203" v="132" actId="478"/>
          <ac:picMkLst>
            <pc:docMk/>
            <pc:sldMk cId="2449116265" sldId="381"/>
            <ac:picMk id="3" creationId="{6E7E214B-8BE8-2540-F768-057212D5B7DE}"/>
          </ac:picMkLst>
        </pc:picChg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2381089799" sldId="382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3631779742" sldId="383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4270714499" sldId="384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3746480252" sldId="385"/>
        </pc:sldMkLst>
      </pc:sldChg>
      <pc:sldChg chg="modSp add mod">
        <pc:chgData name="Carl Jones" userId="ecc809c0-c209-426f-b4da-c5cc72d935a0" providerId="ADAL" clId="{177ED6C7-BB8B-41EF-92E3-DA9C0918E39F}" dt="2023-11-13T10:33:49.619" v="1391" actId="20577"/>
        <pc:sldMkLst>
          <pc:docMk/>
          <pc:sldMk cId="1586641725" sldId="386"/>
        </pc:sldMkLst>
        <pc:spChg chg="mod">
          <ac:chgData name="Carl Jones" userId="ecc809c0-c209-426f-b4da-c5cc72d935a0" providerId="ADAL" clId="{177ED6C7-BB8B-41EF-92E3-DA9C0918E39F}" dt="2023-11-13T09:25:31.428" v="59" actId="20577"/>
          <ac:spMkLst>
            <pc:docMk/>
            <pc:sldMk cId="1586641725" sldId="386"/>
            <ac:spMk id="2" creationId="{EEEAF1E9-F07B-DC05-F64B-35E362BBA305}"/>
          </ac:spMkLst>
        </pc:spChg>
        <pc:spChg chg="mod">
          <ac:chgData name="Carl Jones" userId="ecc809c0-c209-426f-b4da-c5cc72d935a0" providerId="ADAL" clId="{177ED6C7-BB8B-41EF-92E3-DA9C0918E39F}" dt="2023-11-13T10:33:49.619" v="1391" actId="20577"/>
          <ac:spMkLst>
            <pc:docMk/>
            <pc:sldMk cId="1586641725" sldId="386"/>
            <ac:spMk id="6" creationId="{543B412B-36D5-B585-7710-B2FACC2C18D9}"/>
          </ac:spMkLst>
        </pc:spChg>
      </pc:sldChg>
      <pc:sldChg chg="modSp add mod">
        <pc:chgData name="Carl Jones" userId="ecc809c0-c209-426f-b4da-c5cc72d935a0" providerId="ADAL" clId="{177ED6C7-BB8B-41EF-92E3-DA9C0918E39F}" dt="2023-11-13T10:20:02.337" v="780" actId="207"/>
        <pc:sldMkLst>
          <pc:docMk/>
          <pc:sldMk cId="1452432290" sldId="387"/>
        </pc:sldMkLst>
        <pc:spChg chg="mod">
          <ac:chgData name="Carl Jones" userId="ecc809c0-c209-426f-b4da-c5cc72d935a0" providerId="ADAL" clId="{177ED6C7-BB8B-41EF-92E3-DA9C0918E39F}" dt="2023-11-13T10:04:35.071" v="571" actId="20577"/>
          <ac:spMkLst>
            <pc:docMk/>
            <pc:sldMk cId="1452432290" sldId="387"/>
            <ac:spMk id="2" creationId="{89272369-F9CE-B842-CAFE-346F61800BC7}"/>
          </ac:spMkLst>
        </pc:spChg>
        <pc:spChg chg="mod">
          <ac:chgData name="Carl Jones" userId="ecc809c0-c209-426f-b4da-c5cc72d935a0" providerId="ADAL" clId="{177ED6C7-BB8B-41EF-92E3-DA9C0918E39F}" dt="2023-11-13T10:20:02.337" v="780" actId="207"/>
          <ac:spMkLst>
            <pc:docMk/>
            <pc:sldMk cId="1452432290" sldId="387"/>
            <ac:spMk id="6" creationId="{C7654851-0F9D-BFB1-633A-94845665025C}"/>
          </ac:spMkLst>
        </pc:spChg>
      </pc:sldChg>
    </pc:docChg>
  </pc:docChgLst>
  <pc:docChgLst>
    <pc:chgData name="Carl Jones" userId="ecc809c0-c209-426f-b4da-c5cc72d935a0" providerId="ADAL" clId="{C8E5CC24-2AC7-4075-A1B3-1941731483D8}"/>
    <pc:docChg chg="undo custSel addSld delSld modSld">
      <pc:chgData name="Carl Jones" userId="ecc809c0-c209-426f-b4da-c5cc72d935a0" providerId="ADAL" clId="{C8E5CC24-2AC7-4075-A1B3-1941731483D8}" dt="2023-11-20T10:54:21.755" v="2649" actId="255"/>
      <pc:docMkLst>
        <pc:docMk/>
      </pc:docMkLst>
      <pc:sldChg chg="modSp mod">
        <pc:chgData name="Carl Jones" userId="ecc809c0-c209-426f-b4da-c5cc72d935a0" providerId="ADAL" clId="{C8E5CC24-2AC7-4075-A1B3-1941731483D8}" dt="2023-11-20T10:30:33.784" v="2039"/>
        <pc:sldMkLst>
          <pc:docMk/>
          <pc:sldMk cId="1445978772" sldId="309"/>
        </pc:sldMkLst>
        <pc:spChg chg="mod">
          <ac:chgData name="Carl Jones" userId="ecc809c0-c209-426f-b4da-c5cc72d935a0" providerId="ADAL" clId="{C8E5CC24-2AC7-4075-A1B3-1941731483D8}" dt="2023-11-20T10:27:47.183" v="1923" actId="20577"/>
          <ac:spMkLst>
            <pc:docMk/>
            <pc:sldMk cId="1445978772" sldId="309"/>
            <ac:spMk id="2" creationId="{EEEAF1E9-F07B-DC05-F64B-35E362BBA305}"/>
          </ac:spMkLst>
        </pc:spChg>
        <pc:spChg chg="mod">
          <ac:chgData name="Carl Jones" userId="ecc809c0-c209-426f-b4da-c5cc72d935a0" providerId="ADAL" clId="{C8E5CC24-2AC7-4075-A1B3-1941731483D8}" dt="2023-11-20T10:30:33.784" v="2039"/>
          <ac:spMkLst>
            <pc:docMk/>
            <pc:sldMk cId="1445978772" sldId="309"/>
            <ac:spMk id="5" creationId="{2FAADA52-AA09-1FEF-825F-162EA32AD373}"/>
          </ac:spMkLst>
        </pc:spChg>
      </pc:sldChg>
      <pc:sldChg chg="modSp mod">
        <pc:chgData name="Carl Jones" userId="ecc809c0-c209-426f-b4da-c5cc72d935a0" providerId="ADAL" clId="{C8E5CC24-2AC7-4075-A1B3-1941731483D8}" dt="2023-11-20T10:25:22.478" v="1908" actId="1076"/>
        <pc:sldMkLst>
          <pc:docMk/>
          <pc:sldMk cId="3278693385" sldId="365"/>
        </pc:sldMkLst>
        <pc:spChg chg="mod">
          <ac:chgData name="Carl Jones" userId="ecc809c0-c209-426f-b4da-c5cc72d935a0" providerId="ADAL" clId="{C8E5CC24-2AC7-4075-A1B3-1941731483D8}" dt="2023-11-20T10:25:22.478" v="1908" actId="1076"/>
          <ac:spMkLst>
            <pc:docMk/>
            <pc:sldMk cId="3278693385" sldId="365"/>
            <ac:spMk id="2" creationId="{89272369-F9CE-B842-CAFE-346F61800BC7}"/>
          </ac:spMkLst>
        </pc:spChg>
        <pc:spChg chg="mod">
          <ac:chgData name="Carl Jones" userId="ecc809c0-c209-426f-b4da-c5cc72d935a0" providerId="ADAL" clId="{C8E5CC24-2AC7-4075-A1B3-1941731483D8}" dt="2023-11-20T10:24:58.584" v="1895" actId="1076"/>
          <ac:spMkLst>
            <pc:docMk/>
            <pc:sldMk cId="3278693385" sldId="365"/>
            <ac:spMk id="6" creationId="{C7654851-0F9D-BFB1-633A-94845665025C}"/>
          </ac:spMkLst>
        </pc:spChg>
      </pc:sldChg>
      <pc:sldChg chg="addSp modSp mod">
        <pc:chgData name="Carl Jones" userId="ecc809c0-c209-426f-b4da-c5cc72d935a0" providerId="ADAL" clId="{C8E5CC24-2AC7-4075-A1B3-1941731483D8}" dt="2023-11-20T10:07:06.683" v="1444" actId="20577"/>
        <pc:sldMkLst>
          <pc:docMk/>
          <pc:sldMk cId="3420377155" sldId="367"/>
        </pc:sldMkLst>
        <pc:spChg chg="mod">
          <ac:chgData name="Carl Jones" userId="ecc809c0-c209-426f-b4da-c5cc72d935a0" providerId="ADAL" clId="{C8E5CC24-2AC7-4075-A1B3-1941731483D8}" dt="2023-11-20T09:51:19.255" v="503" actId="20577"/>
          <ac:spMkLst>
            <pc:docMk/>
            <pc:sldMk cId="3420377155" sldId="367"/>
            <ac:spMk id="2" creationId="{EEEAF1E9-F07B-DC05-F64B-35E362BBA305}"/>
          </ac:spMkLst>
        </pc:spChg>
        <pc:spChg chg="mod">
          <ac:chgData name="Carl Jones" userId="ecc809c0-c209-426f-b4da-c5cc72d935a0" providerId="ADAL" clId="{C8E5CC24-2AC7-4075-A1B3-1941731483D8}" dt="2023-11-20T10:07:06.683" v="1444" actId="20577"/>
          <ac:spMkLst>
            <pc:docMk/>
            <pc:sldMk cId="3420377155" sldId="367"/>
            <ac:spMk id="6" creationId="{543B412B-36D5-B585-7710-B2FACC2C18D9}"/>
          </ac:spMkLst>
        </pc:spChg>
        <pc:picChg chg="add mod modCrop">
          <ac:chgData name="Carl Jones" userId="ecc809c0-c209-426f-b4da-c5cc72d935a0" providerId="ADAL" clId="{C8E5CC24-2AC7-4075-A1B3-1941731483D8}" dt="2023-11-20T09:54:36.369" v="612" actId="732"/>
          <ac:picMkLst>
            <pc:docMk/>
            <pc:sldMk cId="3420377155" sldId="367"/>
            <ac:picMk id="4" creationId="{F371E51A-83D1-1084-5DFD-D483014A70A0}"/>
          </ac:picMkLst>
        </pc:picChg>
        <pc:picChg chg="add mod modCrop">
          <ac:chgData name="Carl Jones" userId="ecc809c0-c209-426f-b4da-c5cc72d935a0" providerId="ADAL" clId="{C8E5CC24-2AC7-4075-A1B3-1941731483D8}" dt="2023-11-20T09:54:48.178" v="615" actId="1076"/>
          <ac:picMkLst>
            <pc:docMk/>
            <pc:sldMk cId="3420377155" sldId="367"/>
            <ac:picMk id="7" creationId="{2E2130AE-61E9-3627-191F-8081602A73EC}"/>
          </ac:picMkLst>
        </pc:picChg>
      </pc:sldChg>
      <pc:sldChg chg="modSp mod">
        <pc:chgData name="Carl Jones" userId="ecc809c0-c209-426f-b4da-c5cc72d935a0" providerId="ADAL" clId="{C8E5CC24-2AC7-4075-A1B3-1941731483D8}" dt="2023-11-20T10:13:13.561" v="1543" actId="20577"/>
        <pc:sldMkLst>
          <pc:docMk/>
          <pc:sldMk cId="3208435920" sldId="377"/>
        </pc:sldMkLst>
        <pc:spChg chg="mod">
          <ac:chgData name="Carl Jones" userId="ecc809c0-c209-426f-b4da-c5cc72d935a0" providerId="ADAL" clId="{C8E5CC24-2AC7-4075-A1B3-1941731483D8}" dt="2023-11-20T10:13:13.561" v="1543" actId="20577"/>
          <ac:spMkLst>
            <pc:docMk/>
            <pc:sldMk cId="3208435920" sldId="377"/>
            <ac:spMk id="2" creationId="{EEEAF1E9-F07B-DC05-F64B-35E362BBA305}"/>
          </ac:spMkLst>
        </pc:spChg>
        <pc:spChg chg="mod">
          <ac:chgData name="Carl Jones" userId="ecc809c0-c209-426f-b4da-c5cc72d935a0" providerId="ADAL" clId="{C8E5CC24-2AC7-4075-A1B3-1941731483D8}" dt="2023-11-20T10:12:35.748" v="1532" actId="255"/>
          <ac:spMkLst>
            <pc:docMk/>
            <pc:sldMk cId="3208435920" sldId="377"/>
            <ac:spMk id="7" creationId="{C872905E-5AF1-4D5D-1493-795DBCC356FD}"/>
          </ac:spMkLst>
        </pc:spChg>
      </pc:sldChg>
      <pc:sldChg chg="modSp mod">
        <pc:chgData name="Carl Jones" userId="ecc809c0-c209-426f-b4da-c5cc72d935a0" providerId="ADAL" clId="{C8E5CC24-2AC7-4075-A1B3-1941731483D8}" dt="2023-11-20T10:09:43.589" v="1462" actId="20577"/>
        <pc:sldMkLst>
          <pc:docMk/>
          <pc:sldMk cId="2449116265" sldId="381"/>
        </pc:sldMkLst>
        <pc:spChg chg="mod">
          <ac:chgData name="Carl Jones" userId="ecc809c0-c209-426f-b4da-c5cc72d935a0" providerId="ADAL" clId="{C8E5CC24-2AC7-4075-A1B3-1941731483D8}" dt="2023-11-20T09:55:21.078" v="633" actId="20577"/>
          <ac:spMkLst>
            <pc:docMk/>
            <pc:sldMk cId="2449116265" sldId="381"/>
            <ac:spMk id="6" creationId="{92AD88B3-D8E3-C7DE-585D-F7AF81558FE1}"/>
          </ac:spMkLst>
        </pc:spChg>
        <pc:spChg chg="mod">
          <ac:chgData name="Carl Jones" userId="ecc809c0-c209-426f-b4da-c5cc72d935a0" providerId="ADAL" clId="{C8E5CC24-2AC7-4075-A1B3-1941731483D8}" dt="2023-11-20T10:09:43.589" v="1462" actId="20577"/>
          <ac:spMkLst>
            <pc:docMk/>
            <pc:sldMk cId="2449116265" sldId="381"/>
            <ac:spMk id="7" creationId="{C872905E-5AF1-4D5D-1493-795DBCC356FD}"/>
          </ac:spMkLst>
        </pc:spChg>
      </pc:sldChg>
      <pc:sldChg chg="del">
        <pc:chgData name="Carl Jones" userId="ecc809c0-c209-426f-b4da-c5cc72d935a0" providerId="ADAL" clId="{C8E5CC24-2AC7-4075-A1B3-1941731483D8}" dt="2023-11-20T10:42:39.204" v="2157" actId="47"/>
        <pc:sldMkLst>
          <pc:docMk/>
          <pc:sldMk cId="1452432290" sldId="387"/>
        </pc:sldMkLst>
      </pc:sldChg>
      <pc:sldChg chg="modSp new mod">
        <pc:chgData name="Carl Jones" userId="ecc809c0-c209-426f-b4da-c5cc72d935a0" providerId="ADAL" clId="{C8E5CC24-2AC7-4075-A1B3-1941731483D8}" dt="2023-11-20T10:09:32.928" v="1461" actId="207"/>
        <pc:sldMkLst>
          <pc:docMk/>
          <pc:sldMk cId="397984650" sldId="388"/>
        </pc:sldMkLst>
        <pc:spChg chg="mod">
          <ac:chgData name="Carl Jones" userId="ecc809c0-c209-426f-b4da-c5cc72d935a0" providerId="ADAL" clId="{C8E5CC24-2AC7-4075-A1B3-1941731483D8}" dt="2023-11-20T09:50:17.882" v="476" actId="20577"/>
          <ac:spMkLst>
            <pc:docMk/>
            <pc:sldMk cId="397984650" sldId="388"/>
            <ac:spMk id="2" creationId="{339FF182-76A3-1DDB-1B7E-7375FFF39EFF}"/>
          </ac:spMkLst>
        </pc:spChg>
        <pc:spChg chg="mod">
          <ac:chgData name="Carl Jones" userId="ecc809c0-c209-426f-b4da-c5cc72d935a0" providerId="ADAL" clId="{C8E5CC24-2AC7-4075-A1B3-1941731483D8}" dt="2023-11-20T10:09:32.928" v="1461" actId="207"/>
          <ac:spMkLst>
            <pc:docMk/>
            <pc:sldMk cId="397984650" sldId="388"/>
            <ac:spMk id="3" creationId="{3AF0AF5C-9194-FB83-AA17-F51FBBBAD9E4}"/>
          </ac:spMkLst>
        </pc:spChg>
      </pc:sldChg>
      <pc:sldChg chg="modSp add mod">
        <pc:chgData name="Carl Jones" userId="ecc809c0-c209-426f-b4da-c5cc72d935a0" providerId="ADAL" clId="{C8E5CC24-2AC7-4075-A1B3-1941731483D8}" dt="2023-11-20T10:29:39.051" v="2008" actId="20577"/>
        <pc:sldMkLst>
          <pc:docMk/>
          <pc:sldMk cId="378864018" sldId="389"/>
        </pc:sldMkLst>
        <pc:spChg chg="mod">
          <ac:chgData name="Carl Jones" userId="ecc809c0-c209-426f-b4da-c5cc72d935a0" providerId="ADAL" clId="{C8E5CC24-2AC7-4075-A1B3-1941731483D8}" dt="2023-11-20T10:26:06.658" v="1922" actId="20577"/>
          <ac:spMkLst>
            <pc:docMk/>
            <pc:sldMk cId="378864018" sldId="389"/>
            <ac:spMk id="2" creationId="{EEEAF1E9-F07B-DC05-F64B-35E362BBA305}"/>
          </ac:spMkLst>
        </pc:spChg>
        <pc:spChg chg="mod">
          <ac:chgData name="Carl Jones" userId="ecc809c0-c209-426f-b4da-c5cc72d935a0" providerId="ADAL" clId="{C8E5CC24-2AC7-4075-A1B3-1941731483D8}" dt="2023-11-20T10:29:39.051" v="2008" actId="20577"/>
          <ac:spMkLst>
            <pc:docMk/>
            <pc:sldMk cId="378864018" sldId="389"/>
            <ac:spMk id="5" creationId="{2FAADA52-AA09-1FEF-825F-162EA32AD373}"/>
          </ac:spMkLst>
        </pc:spChg>
      </pc:sldChg>
      <pc:sldChg chg="modSp add mod">
        <pc:chgData name="Carl Jones" userId="ecc809c0-c209-426f-b4da-c5cc72d935a0" providerId="ADAL" clId="{C8E5CC24-2AC7-4075-A1B3-1941731483D8}" dt="2023-11-20T10:54:21.755" v="2649" actId="255"/>
        <pc:sldMkLst>
          <pc:docMk/>
          <pc:sldMk cId="909620057" sldId="390"/>
        </pc:sldMkLst>
        <pc:spChg chg="mod">
          <ac:chgData name="Carl Jones" userId="ecc809c0-c209-426f-b4da-c5cc72d935a0" providerId="ADAL" clId="{C8E5CC24-2AC7-4075-A1B3-1941731483D8}" dt="2023-11-20T10:31:11.767" v="2057" actId="20577"/>
          <ac:spMkLst>
            <pc:docMk/>
            <pc:sldMk cId="909620057" sldId="390"/>
            <ac:spMk id="2" creationId="{89272369-F9CE-B842-CAFE-346F61800BC7}"/>
          </ac:spMkLst>
        </pc:spChg>
        <pc:spChg chg="mod">
          <ac:chgData name="Carl Jones" userId="ecc809c0-c209-426f-b4da-c5cc72d935a0" providerId="ADAL" clId="{C8E5CC24-2AC7-4075-A1B3-1941731483D8}" dt="2023-11-20T10:54:21.755" v="2649" actId="255"/>
          <ac:spMkLst>
            <pc:docMk/>
            <pc:sldMk cId="909620057" sldId="390"/>
            <ac:spMk id="6" creationId="{C7654851-0F9D-BFB1-633A-94845665025C}"/>
          </ac:spMkLst>
        </pc:spChg>
      </pc:sldChg>
      <pc:sldChg chg="modSp new mod">
        <pc:chgData name="Carl Jones" userId="ecc809c0-c209-426f-b4da-c5cc72d935a0" providerId="ADAL" clId="{C8E5CC24-2AC7-4075-A1B3-1941731483D8}" dt="2023-11-20T10:42:26.358" v="2156" actId="12"/>
        <pc:sldMkLst>
          <pc:docMk/>
          <pc:sldMk cId="2142173753" sldId="391"/>
        </pc:sldMkLst>
        <pc:spChg chg="mod">
          <ac:chgData name="Carl Jones" userId="ecc809c0-c209-426f-b4da-c5cc72d935a0" providerId="ADAL" clId="{C8E5CC24-2AC7-4075-A1B3-1941731483D8}" dt="2023-11-20T10:42:05.909" v="2153" actId="20577"/>
          <ac:spMkLst>
            <pc:docMk/>
            <pc:sldMk cId="2142173753" sldId="391"/>
            <ac:spMk id="2" creationId="{473CE011-77BB-108D-4DAF-C7322FC5807E}"/>
          </ac:spMkLst>
        </pc:spChg>
        <pc:spChg chg="mod">
          <ac:chgData name="Carl Jones" userId="ecc809c0-c209-426f-b4da-c5cc72d935a0" providerId="ADAL" clId="{C8E5CC24-2AC7-4075-A1B3-1941731483D8}" dt="2023-11-20T10:42:26.358" v="2156" actId="12"/>
          <ac:spMkLst>
            <pc:docMk/>
            <pc:sldMk cId="2142173753" sldId="391"/>
            <ac:spMk id="3" creationId="{9F1A24AC-52C1-5110-F023-FDCFF359BD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84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77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0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60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944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47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2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68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9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2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40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05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4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4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0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9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40575-574E-5EFE-3498-4607BB1AB8D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016875" y="0"/>
            <a:ext cx="1155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/ CYHOEDDUS</a:t>
            </a:r>
          </a:p>
        </p:txBody>
      </p:sp>
    </p:spTree>
    <p:extLst>
      <p:ext uri="{BB962C8B-B14F-4D97-AF65-F5344CB8AC3E}">
        <p14:creationId xmlns:p14="http://schemas.microsoft.com/office/powerpoint/2010/main" val="4176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7683-21CD-49BB-8395-C6826637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Tools Dev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30A7A-74C0-4916-8DC7-D10B4B9D0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5589240"/>
            <a:ext cx="6620968" cy="86142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Carl Jones 2023</a:t>
            </a:r>
          </a:p>
        </p:txBody>
      </p:sp>
    </p:spTree>
    <p:extLst>
      <p:ext uri="{BB962C8B-B14F-4D97-AF65-F5344CB8AC3E}">
        <p14:creationId xmlns:p14="http://schemas.microsoft.com/office/powerpoint/2010/main" val="366832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E011-77BB-108D-4DAF-C7322FC5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24AC-52C1-5110-F023-FDCFF359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Custom Shaders to draw </a:t>
            </a:r>
            <a:r>
              <a:rPr lang="en-GB" dirty="0" err="1"/>
              <a:t>NavPoints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inheritance to simplify the code</a:t>
            </a:r>
          </a:p>
        </p:txBody>
      </p:sp>
    </p:spTree>
    <p:extLst>
      <p:ext uri="{BB962C8B-B14F-4D97-AF65-F5344CB8AC3E}">
        <p14:creationId xmlns:p14="http://schemas.microsoft.com/office/powerpoint/2010/main" val="21421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F1E9-F07B-DC05-F64B-35E362B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ADA52-AA09-1FEF-825F-162EA32AD373}"/>
              </a:ext>
            </a:extLst>
          </p:cNvPr>
          <p:cNvSpPr txBox="1"/>
          <p:nvPr/>
        </p:nvSpPr>
        <p:spPr>
          <a:xfrm>
            <a:off x="1187624" y="2420888"/>
            <a:ext cx="56886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Assignment: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Draw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navPoints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 to the object tree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Back to the module: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Drawing and managing multiple viewports in a GUI</a:t>
            </a:r>
          </a:p>
        </p:txBody>
      </p:sp>
    </p:spTree>
    <p:extLst>
      <p:ext uri="{BB962C8B-B14F-4D97-AF65-F5344CB8AC3E}">
        <p14:creationId xmlns:p14="http://schemas.microsoft.com/office/powerpoint/2010/main" val="37886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F1E9-F07B-DC05-F64B-35E362B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Confirm last weeks code is working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B412B-36D5-B585-7710-B2FACC2C18D9}"/>
              </a:ext>
            </a:extLst>
          </p:cNvPr>
          <p:cNvSpPr txBox="1"/>
          <p:nvPr/>
        </p:nvSpPr>
        <p:spPr>
          <a:xfrm>
            <a:off x="611560" y="2132856"/>
            <a:ext cx="835292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Call you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Nav</a:t>
            </a:r>
            <a:r>
              <a:rPr lang="en-GB" dirty="0" err="1">
                <a:solidFill>
                  <a:srgbClr val="1C1917"/>
                </a:solidFill>
                <a:latin typeface="-apple-system"/>
              </a:rPr>
              <a:t>Set</a:t>
            </a:r>
            <a:r>
              <a:rPr lang="en-GB" dirty="0">
                <a:solidFill>
                  <a:srgbClr val="1C1917"/>
                </a:solidFill>
                <a:latin typeface="-apple-system"/>
              </a:rPr>
              <a:t> draw method in LevelEditor.cpp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In the render loop directly under: </a:t>
            </a:r>
          </a:p>
          <a:p>
            <a:pPr algn="l"/>
            <a:r>
              <a:rPr lang="en-GB" sz="1200" dirty="0">
                <a:solidFill>
                  <a:srgbClr val="1C1917"/>
                </a:solidFill>
                <a:highlight>
                  <a:srgbClr val="FFFFFF"/>
                </a:highlight>
                <a:latin typeface="-apple-system"/>
              </a:rPr>
              <a:t>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drawModelHierarchy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GUI.scene.rootModel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&amp;I, &amp;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viewProjectionMatrix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GB" sz="1200" dirty="0">
              <a:solidFill>
                <a:srgbClr val="1C1917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Add:</a:t>
            </a:r>
          </a:p>
          <a:p>
            <a:pPr algn="l"/>
            <a:r>
              <a:rPr lang="en-GB" sz="1800" dirty="0">
                <a:solidFill>
                  <a:srgbClr val="1C1917"/>
                </a:solidFill>
                <a:highlight>
                  <a:srgbClr val="FFFFFF"/>
                </a:highlight>
                <a:latin typeface="-apple-system"/>
              </a:rPr>
              <a:t>	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GUI.scene.navSet.draw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viewProjectionMatrix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Now run the code and you should be able to add a </a:t>
            </a:r>
            <a:r>
              <a:rPr lang="en-GB" dirty="0" err="1">
                <a:solidFill>
                  <a:srgbClr val="1C1917"/>
                </a:solidFill>
                <a:latin typeface="-apple-system"/>
              </a:rPr>
              <a:t>NavPoint</a:t>
            </a:r>
            <a:r>
              <a:rPr lang="en-GB" dirty="0">
                <a:solidFill>
                  <a:srgbClr val="1C1917"/>
                </a:solidFill>
                <a:latin typeface="-apple-system"/>
              </a:rPr>
              <a:t> by selecting 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“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dd Node” </a:t>
            </a:r>
            <a:r>
              <a:rPr lang="en-GB" dirty="0">
                <a:solidFill>
                  <a:srgbClr val="1C1917"/>
                </a:solidFill>
                <a:latin typeface="-apple-system"/>
              </a:rPr>
              <a:t>from the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You should see a node added in the middle of the scene.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You should be able to select a node by clicking on it.  You should be able to move the node by clicking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Note: Make sure you are in the plan view, and you might need to press “m” to toggle between “move Camera mode ” and “move Model Mode”.</a:t>
            </a:r>
          </a:p>
          <a:p>
            <a:pPr algn="l"/>
            <a:endParaRPr lang="en-GB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8664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F182-76A3-1DDB-1B7E-7375FFF3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AF5C-9194-FB83-AA17-F51FBBBA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Review the notes on XML file reading and writing from earlier in the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I recommend you first try to save </a:t>
            </a:r>
            <a:r>
              <a:rPr lang="en-GB" sz="1800" dirty="0" err="1">
                <a:latin typeface="+mn-lt"/>
              </a:rPr>
              <a:t>NavPoints</a:t>
            </a:r>
            <a:r>
              <a:rPr lang="en-GB" sz="1800" dirty="0">
                <a:latin typeface="+mn-lt"/>
              </a:rPr>
              <a:t> to a standalone XML file as opposed to embedding the </a:t>
            </a:r>
            <a:r>
              <a:rPr lang="en-GB" sz="1800" dirty="0" err="1">
                <a:latin typeface="+mn-lt"/>
              </a:rPr>
              <a:t>NavPoints</a:t>
            </a:r>
            <a:r>
              <a:rPr lang="en-GB" sz="1800" dirty="0">
                <a:latin typeface="+mn-lt"/>
              </a:rPr>
              <a:t> in the main scene XML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It will be easier for debugging both saving and loading.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Once you can load and save a </a:t>
            </a:r>
            <a:r>
              <a:rPr lang="en-GB" sz="1800" dirty="0" err="1">
                <a:latin typeface="+mn-lt"/>
              </a:rPr>
              <a:t>NavPoint</a:t>
            </a:r>
            <a:r>
              <a:rPr lang="en-GB" sz="1800" dirty="0">
                <a:latin typeface="+mn-lt"/>
              </a:rPr>
              <a:t> file it is relatively easy to call </a:t>
            </a:r>
            <a:r>
              <a:rPr lang="en-GB" sz="1800" dirty="0" err="1">
                <a:latin typeface="+mn-lt"/>
              </a:rPr>
              <a:t>loadNavPoints</a:t>
            </a:r>
            <a:r>
              <a:rPr lang="en-GB" sz="1800" dirty="0">
                <a:latin typeface="+mn-lt"/>
              </a:rPr>
              <a:t> and </a:t>
            </a:r>
            <a:r>
              <a:rPr lang="en-GB" sz="1800" dirty="0" err="1">
                <a:latin typeface="+mn-lt"/>
              </a:rPr>
              <a:t>saveNavPoints</a:t>
            </a:r>
            <a:r>
              <a:rPr lang="en-GB" sz="1800" dirty="0">
                <a:latin typeface="+mn-lt"/>
              </a:rPr>
              <a:t> functions while reading or writing the Level01.xml.</a:t>
            </a:r>
          </a:p>
        </p:txBody>
      </p:sp>
    </p:spTree>
    <p:extLst>
      <p:ext uri="{BB962C8B-B14F-4D97-AF65-F5344CB8AC3E}">
        <p14:creationId xmlns:p14="http://schemas.microsoft.com/office/powerpoint/2010/main" val="3979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F1E9-F07B-DC05-F64B-35E362B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NavSet01.xml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B412B-36D5-B585-7710-B2FACC2C18D9}"/>
              </a:ext>
            </a:extLst>
          </p:cNvPr>
          <p:cNvSpPr txBox="1"/>
          <p:nvPr/>
        </p:nvSpPr>
        <p:spPr>
          <a:xfrm>
            <a:off x="548134" y="1412776"/>
            <a:ext cx="54640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The NavSet01 xml file should look something like the following: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Ending: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1C1917"/>
              </a:solidFill>
              <a:latin typeface="-apple-system"/>
            </a:endParaRPr>
          </a:p>
          <a:p>
            <a:pPr algn="l"/>
            <a:endParaRPr lang="en-GB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1E51A-83D1-1084-5DFD-D483014A7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16" r="24154" b="60489"/>
          <a:stretch/>
        </p:blipFill>
        <p:spPr>
          <a:xfrm>
            <a:off x="1043608" y="2132856"/>
            <a:ext cx="6552728" cy="1872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130AE-61E9-3627-191F-8081602A7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684" r="24800"/>
          <a:stretch/>
        </p:blipFill>
        <p:spPr>
          <a:xfrm>
            <a:off x="1043608" y="4589146"/>
            <a:ext cx="6610579" cy="10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72905E-5AF1-4D5D-1493-795DBCC356FD}"/>
              </a:ext>
            </a:extLst>
          </p:cNvPr>
          <p:cNvSpPr txBox="1"/>
          <p:nvPr/>
        </p:nvSpPr>
        <p:spPr>
          <a:xfrm>
            <a:off x="755576" y="1852532"/>
            <a:ext cx="62646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917"/>
                </a:solidFill>
                <a:effectLst/>
              </a:rPr>
              <a:t>Review the Model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C1917"/>
                </a:solidFill>
              </a:rPr>
              <a:t>It contains methods for writing the model properties to the Level01.xml file: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GB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toXML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</a:rPr>
              <a:t>The </a:t>
            </a:r>
            <a:r>
              <a:rPr lang="en-GB" sz="1400" dirty="0" err="1">
                <a:solidFill>
                  <a:srgbClr val="000000"/>
                </a:solidFill>
              </a:rPr>
              <a:t>NavPoint</a:t>
            </a:r>
            <a:r>
              <a:rPr lang="en-GB" sz="1400" dirty="0">
                <a:solidFill>
                  <a:srgbClr val="000000"/>
                </a:solidFill>
              </a:rPr>
              <a:t> class will need a similar function to save its properties to NavSet01.xml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</a:rPr>
              <a:t>The model class also contains the methods to help with loading properties from an XML file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glm::</a:t>
            </a:r>
            <a:r>
              <a:rPr lang="sv-S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vecFromStr(</a:t>
            </a:r>
            <a:r>
              <a:rPr lang="sv-SE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400" dirty="0">
                <a:solidFill>
                  <a:srgbClr val="000000"/>
                </a:solidFill>
              </a:rPr>
              <a:t>Takes text data read from the xml file and </a:t>
            </a:r>
            <a:r>
              <a:rPr lang="en-GB" sz="1400" dirty="0">
                <a:solidFill>
                  <a:srgbClr val="000000"/>
                </a:solidFill>
              </a:rPr>
              <a:t>and extracts one GLM vec3 from the data each time it is called.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</a:rPr>
              <a:t>Takes the block of data read from an xml file and calls </a:t>
            </a:r>
            <a:r>
              <a:rPr lang="sv-SE" sz="1400" dirty="0">
                <a:solidFill>
                  <a:srgbClr val="000000"/>
                </a:solidFill>
              </a:rPr>
              <a:t>vecFromStr 3 times to load the 3 vectors for a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400" dirty="0">
                <a:solidFill>
                  <a:srgbClr val="000000"/>
                </a:solidFill>
              </a:rPr>
              <a:t>These methods can be added to the NavPoint class.</a:t>
            </a:r>
            <a:endParaRPr lang="en-GB" sz="1400" dirty="0">
              <a:solidFill>
                <a:srgbClr val="1C1917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endParaRPr lang="en-GB" sz="1600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AD88B3-D8E3-C7DE-585D-F7AF8155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</p:spTree>
    <p:extLst>
      <p:ext uri="{BB962C8B-B14F-4D97-AF65-F5344CB8AC3E}">
        <p14:creationId xmlns:p14="http://schemas.microsoft.com/office/powerpoint/2010/main" val="244911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F1E9-F07B-DC05-F64B-35E362B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load and save </a:t>
            </a:r>
            <a:r>
              <a:rPr lang="en-GB" dirty="0" err="1"/>
              <a:t>NavPoints</a:t>
            </a:r>
            <a:r>
              <a:rPr lang="en-GB" dirty="0"/>
              <a:t> menu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2905E-5AF1-4D5D-1493-795DBCC356FD}"/>
              </a:ext>
            </a:extLst>
          </p:cNvPr>
          <p:cNvSpPr txBox="1"/>
          <p:nvPr/>
        </p:nvSpPr>
        <p:spPr>
          <a:xfrm>
            <a:off x="1043608" y="2351782"/>
            <a:ext cx="59046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1C1917"/>
                </a:solidFill>
                <a:effectLst/>
                <a:latin typeface="-apple-system"/>
              </a:rPr>
              <a:t>In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GUIMgr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drawMenu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GB" sz="14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C1917"/>
                </a:solidFill>
              </a:rPr>
              <a:t>Add a menu item: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1C1917"/>
              </a:solidFill>
              <a:latin typeface="-apple-system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ImGui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“Save Nodes"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"Ctrl+?"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scene.saveNavPoints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sz="1400" b="1" dirty="0">
              <a:solidFill>
                <a:srgbClr val="1C1917"/>
              </a:solidFill>
              <a:latin typeface="-apple-system"/>
            </a:endParaRPr>
          </a:p>
          <a:p>
            <a:pPr algn="l"/>
            <a:endParaRPr lang="en-GB" sz="1600" dirty="0">
              <a:solidFill>
                <a:srgbClr val="1C1917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C1917"/>
                </a:solidFill>
              </a:rPr>
              <a:t>And another menu item: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ImGui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“Load Nodes"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"Ctrl+?"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scene.loadNavPoints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sz="1600" dirty="0">
              <a:solidFill>
                <a:srgbClr val="1C1917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endParaRPr lang="en-GB" sz="1600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0843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2369-F9CE-B842-CAFE-346F6180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7687690" cy="1400530"/>
          </a:xfrm>
        </p:spPr>
        <p:txBody>
          <a:bodyPr/>
          <a:lstStyle/>
          <a:p>
            <a:r>
              <a:rPr lang="en-GB" dirty="0"/>
              <a:t>Saving a </a:t>
            </a:r>
            <a:r>
              <a:rPr lang="en-GB" dirty="0" err="1"/>
              <a:t>NavSet</a:t>
            </a:r>
            <a:r>
              <a:rPr lang="en-GB" dirty="0"/>
              <a:t> could be a method of the Scene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54851-0F9D-BFB1-633A-94845665025C}"/>
              </a:ext>
            </a:extLst>
          </p:cNvPr>
          <p:cNvSpPr txBox="1"/>
          <p:nvPr/>
        </p:nvSpPr>
        <p:spPr>
          <a:xfrm>
            <a:off x="484710" y="1988840"/>
            <a:ext cx="847670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</a:rPr>
              <a:t>Scene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saveNavSet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 Pseudocode: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Open an XML file: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"..\\..\\Resources\\Levels\\NavSet01.xml"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for writing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opened correctly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write the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NavSet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&gt;“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start tag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each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write the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NavPoint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&gt;“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start tag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Call the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[].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toXML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 method to write its 	data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write the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NavPoint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end tag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write the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NavSet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end tag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Close the xml file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handle error</a:t>
            </a:r>
          </a:p>
        </p:txBody>
      </p:sp>
    </p:spTree>
    <p:extLst>
      <p:ext uri="{BB962C8B-B14F-4D97-AF65-F5344CB8AC3E}">
        <p14:creationId xmlns:p14="http://schemas.microsoft.com/office/powerpoint/2010/main" val="327869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2369-F9CE-B842-CAFE-346F6180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7687690" cy="1400530"/>
          </a:xfrm>
        </p:spPr>
        <p:txBody>
          <a:bodyPr/>
          <a:lstStyle/>
          <a:p>
            <a:r>
              <a:rPr lang="en-GB" dirty="0"/>
              <a:t>Loading a </a:t>
            </a:r>
            <a:r>
              <a:rPr lang="en-GB" dirty="0" err="1"/>
              <a:t>NavSet</a:t>
            </a:r>
            <a:r>
              <a:rPr lang="en-GB" dirty="0"/>
              <a:t> could  also be a method of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54851-0F9D-BFB1-633A-94845665025C}"/>
              </a:ext>
            </a:extLst>
          </p:cNvPr>
          <p:cNvSpPr txBox="1"/>
          <p:nvPr/>
        </p:nvSpPr>
        <p:spPr>
          <a:xfrm>
            <a:off x="484710" y="1988840"/>
            <a:ext cx="84767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Scene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loadNavSet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 Pseudocode:</a:t>
            </a:r>
          </a:p>
          <a:p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Empty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vector 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Set 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CurrentNavPoint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to 255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Set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selected_navPoint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to 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Open an XML file: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"..\\..\\Resources\\Levels\\NavSet01.xml"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for reading</a:t>
            </a:r>
          </a:p>
          <a:p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opened correctly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read the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navSetElement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(root element of the document)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read the first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navPointElement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(first child element with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GB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NavPoint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tag)</a:t>
            </a:r>
          </a:p>
          <a:p>
            <a:pPr lvl="1"/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navPointElement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read the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navPointElement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read the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navPointElement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“Data"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create a new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and add it to the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navSet.navPoints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vector (pass the 			data to the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constructor)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Set the new NavPoint.ID to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CurrentNavPoint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Decrement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CurrentNavPoint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Get the next sibling element with 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NavPoint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tag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Close the xml file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handle error</a:t>
            </a:r>
          </a:p>
        </p:txBody>
      </p:sp>
    </p:spTree>
    <p:extLst>
      <p:ext uri="{BB962C8B-B14F-4D97-AF65-F5344CB8AC3E}">
        <p14:creationId xmlns:p14="http://schemas.microsoft.com/office/powerpoint/2010/main" val="90962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F1E9-F07B-DC05-F64B-35E362B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Do…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ADA52-AA09-1FEF-825F-162EA32AD373}"/>
              </a:ext>
            </a:extLst>
          </p:cNvPr>
          <p:cNvSpPr txBox="1"/>
          <p:nvPr/>
        </p:nvSpPr>
        <p:spPr>
          <a:xfrm>
            <a:off x="1187624" y="2420888"/>
            <a:ext cx="5688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Write </a:t>
            </a:r>
            <a:r>
              <a:rPr lang="en-GB" dirty="0" err="1">
                <a:solidFill>
                  <a:srgbClr val="1C1917"/>
                </a:solidFill>
                <a:latin typeface="-apple-system"/>
              </a:rPr>
              <a:t>NavPoints</a:t>
            </a:r>
            <a:r>
              <a:rPr lang="en-GB" dirty="0">
                <a:solidFill>
                  <a:srgbClr val="1C1917"/>
                </a:solidFill>
                <a:latin typeface="-apple-system"/>
              </a:rPr>
              <a:t> to an XML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Read </a:t>
            </a:r>
            <a:r>
              <a:rPr lang="en-GB" dirty="0" err="1">
                <a:solidFill>
                  <a:srgbClr val="1C1917"/>
                </a:solidFill>
                <a:latin typeface="-apple-system"/>
              </a:rPr>
              <a:t>NavPoints</a:t>
            </a:r>
            <a:r>
              <a:rPr lang="en-GB" dirty="0">
                <a:solidFill>
                  <a:srgbClr val="1C1917"/>
                </a:solidFill>
                <a:latin typeface="-apple-system"/>
              </a:rPr>
              <a:t> from an XML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Save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Navpoints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 with the </a:t>
            </a:r>
            <a:r>
              <a:rPr lang="en-GB" dirty="0">
                <a:solidFill>
                  <a:srgbClr val="1C1917"/>
                </a:solidFill>
                <a:latin typeface="-apple-system"/>
              </a:rPr>
              <a:t>S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cene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Load </a:t>
            </a:r>
            <a:r>
              <a:rPr lang="en-GB" dirty="0" err="1">
                <a:solidFill>
                  <a:srgbClr val="1C1917"/>
                </a:solidFill>
                <a:latin typeface="-apple-system"/>
              </a:rPr>
              <a:t>NavPoints</a:t>
            </a:r>
            <a:r>
              <a:rPr lang="en-GB" dirty="0">
                <a:solidFill>
                  <a:srgbClr val="1C1917"/>
                </a:solidFill>
                <a:latin typeface="-apple-system"/>
              </a:rPr>
              <a:t> with the Scene</a:t>
            </a:r>
          </a:p>
        </p:txBody>
      </p:sp>
    </p:spTree>
    <p:extLst>
      <p:ext uri="{BB962C8B-B14F-4D97-AF65-F5344CB8AC3E}">
        <p14:creationId xmlns:p14="http://schemas.microsoft.com/office/powerpoint/2010/main" val="1445978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553f0066-c24e-444c-9c2a-7427c31ebeab}" enabled="1" method="Standard" siteId="{e5aafe7c-971b-4ab7-b039-141ad36acec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9098</TotalTime>
  <Words>751</Words>
  <Application>Microsoft Office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Cascadia Mono</vt:lpstr>
      <vt:lpstr>Century Gothic</vt:lpstr>
      <vt:lpstr>Consolas</vt:lpstr>
      <vt:lpstr>Wingdings 3</vt:lpstr>
      <vt:lpstr>Ion</vt:lpstr>
      <vt:lpstr>Game Tools Dev</vt:lpstr>
      <vt:lpstr>Confirm last weeks code is working </vt:lpstr>
      <vt:lpstr>Where to start</vt:lpstr>
      <vt:lpstr>NavSet01.xml</vt:lpstr>
      <vt:lpstr>Things to consider</vt:lpstr>
      <vt:lpstr>Adding load and save NavPoints menu items</vt:lpstr>
      <vt:lpstr>Saving a NavSet could be a method of the Scene class</vt:lpstr>
      <vt:lpstr>Loading a NavSet could  also be a method of Scene</vt:lpstr>
      <vt:lpstr>To Do…</vt:lpstr>
      <vt:lpstr>Possible Enhancements</vt:lpstr>
      <vt:lpstr>Next Week…</vt:lpstr>
    </vt:vector>
  </TitlesOfParts>
  <Company>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Lynne</dc:creator>
  <cp:lastModifiedBy>Carl Jones</cp:lastModifiedBy>
  <cp:revision>29</cp:revision>
  <dcterms:created xsi:type="dcterms:W3CDTF">2014-09-18T16:32:33Z</dcterms:created>
  <dcterms:modified xsi:type="dcterms:W3CDTF">2025-02-04T11:58:04Z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Ion:8</vt:lpwstr>
  </property>
  <property fmtid="{D5CDD505-2E9C-101B-9397-08002B2CF9AE}" pid="3" name="ClassificationContentMarkingHeaderText">
    <vt:lpwstr>PUBLIC / CYHOEDDUS</vt:lpwstr>
  </property>
</Properties>
</file>