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2E51D2-7FFD-4AEA-8ADB-CAB45C0B07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6A4DF0-774B-42FC-B479-8A7DC4700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C9CCD1-E061-4F95-AE8F-D2781CE83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00D6-851A-4923-B59F-B81793811232}" type="datetimeFigureOut">
              <a:rPr lang="es-CL" smtClean="0"/>
              <a:t>02-05-2021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9DF164-3397-4622-9161-10062ABC9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181C13-4B9D-47F1-86AC-AB4E1128A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24F13-2DF7-424F-88E8-BD4525F5B4D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5512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302CEB-1AA9-419B-8868-24EAF22E0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6F1A70D-59A5-4140-B627-A2A31CB00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E48E5B-B6DE-4BFC-97D5-5B67C11A5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00D6-851A-4923-B59F-B81793811232}" type="datetimeFigureOut">
              <a:rPr lang="es-CL" smtClean="0"/>
              <a:t>02-05-2021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CA6403-12B2-4B1A-8E0C-605F2C6A7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8B464E-8EF4-4B96-B4B0-03ACBD0E5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24F13-2DF7-424F-88E8-BD4525F5B4D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307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6F8FB38-AE98-4BF5-9D24-9D0F55E666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426013D-C4F8-4040-98F4-ACFAC4E34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119557-0B33-4937-A295-55B3389D6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00D6-851A-4923-B59F-B81793811232}" type="datetimeFigureOut">
              <a:rPr lang="es-CL" smtClean="0"/>
              <a:t>02-05-2021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9EB49B-E2AC-47BF-A792-A266E8009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80BF94-FCDB-4CAE-92F3-08F77B545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24F13-2DF7-424F-88E8-BD4525F5B4D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35889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F236D7-542F-4B5A-808D-9B50BCC78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2FF04B-99C4-428B-B5D0-AB40C1546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EB8B81-1B89-4D5B-B497-A1A2D1129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00D6-851A-4923-B59F-B81793811232}" type="datetimeFigureOut">
              <a:rPr lang="es-CL" smtClean="0"/>
              <a:t>02-05-2021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39E9AA-B779-4274-9CF5-C0CDDC3DC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147B54-8049-4F3B-B396-C8AFF75F3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24F13-2DF7-424F-88E8-BD4525F5B4D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35600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E57CF9-D891-4E2E-9601-7C41D3942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BC615EB-09B2-4765-AC68-11CA6CDF5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2BCBCB-0956-4A90-B5CB-F5BCE3FA1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00D6-851A-4923-B59F-B81793811232}" type="datetimeFigureOut">
              <a:rPr lang="es-CL" smtClean="0"/>
              <a:t>02-05-2021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8D62A9-5F41-4878-A13C-1A21BB043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7AD41F-8C2F-4DBC-B261-A68FA31AA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24F13-2DF7-424F-88E8-BD4525F5B4D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94922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4D87FE-239D-409C-BC2F-483A5B153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5C246D-7918-4B68-B918-4CC848E53D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AF96CC0-1507-4D8F-88F6-B5C6EF63F8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81CB674-452E-4000-87B8-9B3422B8C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00D6-851A-4923-B59F-B81793811232}" type="datetimeFigureOut">
              <a:rPr lang="es-CL" smtClean="0"/>
              <a:t>02-05-2021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F69E108-B65D-429C-972E-CD102CC7F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9292EC2-AF42-4F60-B74C-05742A28F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24F13-2DF7-424F-88E8-BD4525F5B4D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35813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1F627B-7D12-46DB-95D6-9E0C3C312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B24AFF-5C5D-40CD-8D9C-A26EA03C5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BADB6DE-9131-4E34-9DDE-FDAD332DB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67F498F-9798-4816-BCD2-48B530EB9B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4C57834-4691-4B88-B7D3-76931E4C58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BAB9C25-8CDB-47B8-97CC-A9E676C91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00D6-851A-4923-B59F-B81793811232}" type="datetimeFigureOut">
              <a:rPr lang="es-CL" smtClean="0"/>
              <a:t>02-05-2021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886ACBF-C192-4380-9034-C17BA0282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79BB5C6-9D0C-4C47-A7AC-ACA619E71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24F13-2DF7-424F-88E8-BD4525F5B4D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39714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B79D8D-215B-43A9-9F5B-187F8B75A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7180D27-2E19-45C1-8EDB-E06F7ED4D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00D6-851A-4923-B59F-B81793811232}" type="datetimeFigureOut">
              <a:rPr lang="es-CL" smtClean="0"/>
              <a:t>02-05-2021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616920A-B07B-4D19-BC4B-C5C2A2DCE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D99D634-0E2A-410F-B460-8902B84B4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24F13-2DF7-424F-88E8-BD4525F5B4D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4409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A5DE79E-9B74-4C81-9253-44F7CA299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00D6-851A-4923-B59F-B81793811232}" type="datetimeFigureOut">
              <a:rPr lang="es-CL" smtClean="0"/>
              <a:t>02-05-2021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618A1AE-7FBA-4719-8C77-F97E6CCB2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EFC2101-174D-4F85-AF73-75D8345B2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24F13-2DF7-424F-88E8-BD4525F5B4D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99469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67E6FE-310A-4D18-905D-3340136E5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F18066-D042-45D8-9E0B-ACCAB5E18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14D050E-20BE-46EE-9995-E474AC8E0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EBF696-000C-4BB1-BF3D-F4217E29B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00D6-851A-4923-B59F-B81793811232}" type="datetimeFigureOut">
              <a:rPr lang="es-CL" smtClean="0"/>
              <a:t>02-05-2021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7DA9654-7A7D-4918-8326-1880D3582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08D3D31-EBD4-407C-86FE-23B917E09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24F13-2DF7-424F-88E8-BD4525F5B4D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0245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396EBA-E27C-45CF-AEFF-7156658D5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D11C185-CC12-4147-A48E-2AA8FC3957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5C2453F-FF51-4FAF-90E3-001B247CCD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87912D-6F7B-4172-AA17-6DCC859A4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00D6-851A-4923-B59F-B81793811232}" type="datetimeFigureOut">
              <a:rPr lang="es-CL" smtClean="0"/>
              <a:t>02-05-2021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84C261C-60B7-4B8D-8EBF-776D53EF9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AD8EC56-5FDE-419F-BA35-13244BC4A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24F13-2DF7-424F-88E8-BD4525F5B4D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35443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146CAA3-A844-4CD7-BBC1-B5515C956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60D5B18-778A-4099-9B2F-FC4EEDD89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DB95A5-3644-41D6-84C5-42C5812685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C00D6-851A-4923-B59F-B81793811232}" type="datetimeFigureOut">
              <a:rPr lang="es-CL" smtClean="0"/>
              <a:t>02-05-2021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A923AF-00B7-4E0D-B059-793E6729AD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F7E4D8-98EB-4B90-B51E-5CAF51787C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24F13-2DF7-424F-88E8-BD4525F5B4D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62524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0DC6FC9-EE33-4315-A29B-DED05AC68D88}"/>
              </a:ext>
            </a:extLst>
          </p:cNvPr>
          <p:cNvSpPr/>
          <p:nvPr/>
        </p:nvSpPr>
        <p:spPr>
          <a:xfrm>
            <a:off x="1320090" y="931229"/>
            <a:ext cx="1920258" cy="791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Individuo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143A77B-0FEF-4F5C-9B2B-47596AD7160D}"/>
              </a:ext>
            </a:extLst>
          </p:cNvPr>
          <p:cNvSpPr/>
          <p:nvPr/>
        </p:nvSpPr>
        <p:spPr>
          <a:xfrm>
            <a:off x="7991523" y="931229"/>
            <a:ext cx="1920258" cy="791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Comuna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813130B-E3EA-4E00-9BFB-9B99A98E7376}"/>
              </a:ext>
            </a:extLst>
          </p:cNvPr>
          <p:cNvSpPr txBox="1"/>
          <p:nvPr/>
        </p:nvSpPr>
        <p:spPr>
          <a:xfrm>
            <a:off x="5637320" y="297401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L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4385C2B-B882-4326-9CBC-6FAF9AC67544}"/>
              </a:ext>
            </a:extLst>
          </p:cNvPr>
          <p:cNvSpPr txBox="1"/>
          <p:nvPr/>
        </p:nvSpPr>
        <p:spPr>
          <a:xfrm>
            <a:off x="1723881" y="1802543"/>
            <a:ext cx="34057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Comuna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Estado (0=s / 1=i / 2=r / 3=v)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Mascarilla (si/no)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55566FB-B39A-416E-B343-73D9ECB1C084}"/>
              </a:ext>
            </a:extLst>
          </p:cNvPr>
          <p:cNvSpPr txBox="1"/>
          <p:nvPr/>
        </p:nvSpPr>
        <p:spPr>
          <a:xfrm>
            <a:off x="7877587" y="2017086"/>
            <a:ext cx="34057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 err="1"/>
              <a:t>Width</a:t>
            </a:r>
            <a:endParaRPr lang="es-C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 err="1"/>
              <a:t>Length</a:t>
            </a:r>
            <a:endParaRPr lang="es-C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Cantidad</a:t>
            </a:r>
          </a:p>
        </p:txBody>
      </p:sp>
    </p:spTree>
    <p:extLst>
      <p:ext uri="{BB962C8B-B14F-4D97-AF65-F5344CB8AC3E}">
        <p14:creationId xmlns:p14="http://schemas.microsoft.com/office/powerpoint/2010/main" val="2742828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1160C6-68F9-4D03-A16E-19F129274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1ra versión código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E9C282-354F-41E7-9A9E-B88223AFF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Crear modelos </a:t>
            </a:r>
          </a:p>
          <a:p>
            <a:r>
              <a:rPr lang="es-CL" dirty="0"/>
              <a:t>Crear clases  Individuo y Comuna</a:t>
            </a:r>
          </a:p>
          <a:p>
            <a:pPr lvl="1"/>
            <a:r>
              <a:rPr lang="es-CL" dirty="0"/>
              <a:t>Atributos</a:t>
            </a:r>
          </a:p>
          <a:p>
            <a:pPr lvl="1"/>
            <a:r>
              <a:rPr lang="es-CL" dirty="0"/>
              <a:t>Métodos</a:t>
            </a:r>
          </a:p>
          <a:p>
            <a:r>
              <a:rPr lang="es-CL" dirty="0"/>
              <a:t>Leer y escribir propiedades en pantalla</a:t>
            </a:r>
          </a:p>
          <a:p>
            <a:endParaRPr lang="es-CL" dirty="0"/>
          </a:p>
          <a:p>
            <a:r>
              <a:rPr lang="es-CL" dirty="0">
                <a:highlight>
                  <a:srgbClr val="FFFF00"/>
                </a:highlight>
              </a:rPr>
              <a:t>Revisar mañana a las 14:00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383390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C7EFDF-F6F0-4834-9F9C-DCB76903C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2 versión del código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54CCA3-0E09-4222-A4BF-F2A83477C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Leer archivo de texto</a:t>
            </a:r>
          </a:p>
          <a:p>
            <a:r>
              <a:rPr lang="es-CL" dirty="0"/>
              <a:t>Imprimir en pantalla</a:t>
            </a:r>
          </a:p>
          <a:p>
            <a:r>
              <a:rPr lang="es-CL" dirty="0"/>
              <a:t>Crear clases Simulación y Modelo?</a:t>
            </a:r>
          </a:p>
          <a:p>
            <a:r>
              <a:rPr lang="es-CL" dirty="0"/>
              <a:t>Documentar (documentos y comentarios)</a:t>
            </a:r>
          </a:p>
          <a:p>
            <a:endParaRPr lang="es-CL" dirty="0"/>
          </a:p>
          <a:p>
            <a:r>
              <a:rPr lang="es-CL" dirty="0">
                <a:highlight>
                  <a:srgbClr val="FFFF00"/>
                </a:highlight>
              </a:rPr>
              <a:t>Revisar mañana a las 18:00</a:t>
            </a:r>
          </a:p>
        </p:txBody>
      </p:sp>
    </p:spTree>
    <p:extLst>
      <p:ext uri="{BB962C8B-B14F-4D97-AF65-F5344CB8AC3E}">
        <p14:creationId xmlns:p14="http://schemas.microsoft.com/office/powerpoint/2010/main" val="498058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870A81-157A-4359-AD4F-B175D69E5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3ra versión de código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6C7AD0-93DC-472B-8335-7C4BE5915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Ni idea</a:t>
            </a:r>
          </a:p>
          <a:p>
            <a:r>
              <a:rPr lang="es-CL" dirty="0"/>
              <a:t>Crear clases</a:t>
            </a:r>
          </a:p>
          <a:p>
            <a:r>
              <a:rPr lang="es-CL" dirty="0"/>
              <a:t>Revisar clases</a:t>
            </a:r>
          </a:p>
          <a:p>
            <a:r>
              <a:rPr lang="es-CL" dirty="0"/>
              <a:t>Modificar clases</a:t>
            </a:r>
          </a:p>
          <a:p>
            <a:r>
              <a:rPr lang="es-CL" dirty="0"/>
              <a:t>Documentar (documentos y comentarios)</a:t>
            </a:r>
          </a:p>
          <a:p>
            <a:pPr marL="0" indent="0">
              <a:buNone/>
            </a:pPr>
            <a:endParaRPr lang="es-CL" dirty="0"/>
          </a:p>
          <a:p>
            <a:r>
              <a:rPr lang="es-CL" dirty="0">
                <a:highlight>
                  <a:srgbClr val="FFFF00"/>
                </a:highlight>
              </a:rPr>
              <a:t>Definir mañana a las 19:00</a:t>
            </a:r>
          </a:p>
          <a:p>
            <a:pPr marL="0" indent="0"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884812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870A81-157A-4359-AD4F-B175D69E5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4ta versión de código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6C7AD0-93DC-472B-8335-7C4BE5915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Ni idea</a:t>
            </a:r>
          </a:p>
          <a:p>
            <a:r>
              <a:rPr lang="es-CL" dirty="0"/>
              <a:t>Crear clases</a:t>
            </a:r>
          </a:p>
          <a:p>
            <a:r>
              <a:rPr lang="es-CL" dirty="0"/>
              <a:t>Revisar clases</a:t>
            </a:r>
          </a:p>
          <a:p>
            <a:r>
              <a:rPr lang="es-CL" dirty="0"/>
              <a:t>Modificar clases</a:t>
            </a:r>
          </a:p>
          <a:p>
            <a:r>
              <a:rPr lang="es-CL" dirty="0"/>
              <a:t>Documentar (documentos y comentarios)</a:t>
            </a:r>
          </a:p>
          <a:p>
            <a:pPr marL="0" indent="0">
              <a:buNone/>
            </a:pPr>
            <a:endParaRPr lang="es-CL" dirty="0"/>
          </a:p>
          <a:p>
            <a:r>
              <a:rPr lang="es-CL" dirty="0">
                <a:highlight>
                  <a:srgbClr val="FFFF00"/>
                </a:highlight>
              </a:rPr>
              <a:t>Definir mañana a las 19:00</a:t>
            </a:r>
          </a:p>
          <a:p>
            <a:pPr marL="0" indent="0"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427133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870A81-157A-4359-AD4F-B175D69E5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5ta versión de código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6C7AD0-93DC-472B-8335-7C4BE5915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Ni idea</a:t>
            </a:r>
          </a:p>
          <a:p>
            <a:r>
              <a:rPr lang="es-CL" dirty="0"/>
              <a:t>Crear clases</a:t>
            </a:r>
          </a:p>
          <a:p>
            <a:r>
              <a:rPr lang="es-CL" dirty="0"/>
              <a:t>Revisar clases</a:t>
            </a:r>
          </a:p>
          <a:p>
            <a:r>
              <a:rPr lang="es-CL" dirty="0"/>
              <a:t>Modificar clases</a:t>
            </a:r>
          </a:p>
          <a:p>
            <a:pPr marL="0" indent="0">
              <a:buNone/>
            </a:pPr>
            <a:endParaRPr lang="es-CL" dirty="0"/>
          </a:p>
          <a:p>
            <a:r>
              <a:rPr lang="es-CL" dirty="0">
                <a:highlight>
                  <a:srgbClr val="FFFF00"/>
                </a:highlight>
              </a:rPr>
              <a:t>Definir mañana a las 19:00</a:t>
            </a:r>
          </a:p>
          <a:p>
            <a:pPr marL="0" indent="0"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5259762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146</Words>
  <Application>Microsoft Office PowerPoint</Application>
  <PresentationFormat>Panorámica</PresentationFormat>
  <Paragraphs>48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1ra versión código </vt:lpstr>
      <vt:lpstr>2 versión del código</vt:lpstr>
      <vt:lpstr>3ra versión de código</vt:lpstr>
      <vt:lpstr>4ta versión de código</vt:lpstr>
      <vt:lpstr>5ta versión de código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Latorre Aravena Mauricio</dc:creator>
  <cp:lastModifiedBy>Latorre Aravena Mauricio</cp:lastModifiedBy>
  <cp:revision>4</cp:revision>
  <dcterms:created xsi:type="dcterms:W3CDTF">2021-05-02T23:26:48Z</dcterms:created>
  <dcterms:modified xsi:type="dcterms:W3CDTF">2021-05-03T00:06:17Z</dcterms:modified>
</cp:coreProperties>
</file>