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4" r:id="rId6"/>
    <p:sldId id="265" r:id="rId7"/>
    <p:sldId id="268" r:id="rId8"/>
    <p:sldId id="279" r:id="rId9"/>
    <p:sldId id="269" r:id="rId10"/>
    <p:sldId id="270" r:id="rId11"/>
    <p:sldId id="271" r:id="rId12"/>
    <p:sldId id="272" r:id="rId13"/>
    <p:sldId id="275" r:id="rId14"/>
    <p:sldId id="276" r:id="rId15"/>
    <p:sldId id="277" r:id="rId16"/>
    <p:sldId id="278" r:id="rId17"/>
    <p:sldId id="273" r:id="rId18"/>
    <p:sldId id="274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FEE35-1606-4BAB-9839-6F6BDA87A6B0}" v="83" dt="2021-05-02T20:24:08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782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CF6C012-F275-41F0-8DD0-AE524D8F0429}" type="presOf" srcId="{BE7A866F-FCC5-436D-A2E0-A8A6DF76F8EB}" destId="{4E231741-F076-452D-97E4-5E3BC1C34C63}" srcOrd="1" destOrd="0" presId="urn:microsoft.com/office/officeart/2005/8/layout/hierarchy2"/>
    <dgm:cxn modelId="{827D0814-B16B-4309-89AB-992AA109BBD5}" type="presOf" srcId="{B134233E-B436-4370-8867-923B23EB229F}" destId="{2CE1C545-78E0-47B5-8C72-53A9EE24CD60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40B8D41D-B27E-4C0C-ACCF-96F520139232}" type="presOf" srcId="{432DCC30-3D30-4766-AE5A-DDA1E8E1C694}" destId="{22C8D88C-9200-449A-95CA-C6C951FF9EFA}" srcOrd="0" destOrd="0" presId="urn:microsoft.com/office/officeart/2005/8/layout/hierarchy2"/>
    <dgm:cxn modelId="{4B50A723-0D81-437A-8C22-5BEDBC396244}" type="presOf" srcId="{191770CA-EAB0-484A-8FFB-8F7DA062CE62}" destId="{250F3298-E4AA-4904-A12B-AAC232EBAA5C}" srcOrd="0" destOrd="0" presId="urn:microsoft.com/office/officeart/2005/8/layout/hierarchy2"/>
    <dgm:cxn modelId="{72CCEB2C-2900-4062-AA95-A57FDC79E9A7}" type="presOf" srcId="{75F56602-1F81-43B8-8FF4-6B603C2B9FA0}" destId="{2BD46A2F-C42F-406A-9A1B-2C52C3E69199}" srcOrd="0" destOrd="0" presId="urn:microsoft.com/office/officeart/2005/8/layout/hierarchy2"/>
    <dgm:cxn modelId="{227C052D-DBB0-4A4E-82F7-A2793D5804D0}" type="presOf" srcId="{2AA71D22-D60D-4322-B69D-1EBB711EFDD8}" destId="{2370C263-D04C-4203-963B-8F5DE028DD68}" srcOrd="0" destOrd="0" presId="urn:microsoft.com/office/officeart/2005/8/layout/hierarchy2"/>
    <dgm:cxn modelId="{1BA16D2D-1FFE-4BDB-9194-8E89354C94DD}" type="presOf" srcId="{2AD198EF-5E35-4DCE-8157-F6F2E2783276}" destId="{88EDACE5-21AE-4482-B8C7-116CF3A27E99}" srcOrd="0" destOrd="0" presId="urn:microsoft.com/office/officeart/2005/8/layout/hierarchy2"/>
    <dgm:cxn modelId="{E95E083B-AC39-4287-9EBD-A98C71668531}" type="presOf" srcId="{949292E5-5D9F-4BED-BBD5-D5D43417B63B}" destId="{CBB3C906-6C8E-43D0-A349-5CBA1BD5A1B2}" srcOrd="1" destOrd="0" presId="urn:microsoft.com/office/officeart/2005/8/layout/hierarchy2"/>
    <dgm:cxn modelId="{802DF15F-24A8-4105-A8E8-DD6AAFF32DF5}" type="presOf" srcId="{432DCC30-3D30-4766-AE5A-DDA1E8E1C694}" destId="{D7C91FB9-804C-419F-A840-60C1222CFEF0}" srcOrd="1" destOrd="0" presId="urn:microsoft.com/office/officeart/2005/8/layout/hierarchy2"/>
    <dgm:cxn modelId="{12791441-3641-4289-817F-E1F421060292}" type="presOf" srcId="{3B05B665-67A3-49B9-8B39-9C1EE857274C}" destId="{751A64B2-AA1B-4610-90F2-2585F0A6A46F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33DF3C45-E7C0-432A-A20B-7B8375196FCB}" type="presOf" srcId="{38E3F61A-3AE0-4155-B92C-9E8FDC31F5E1}" destId="{58F4492D-8348-40AC-AEC6-55C7C3535C7C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56FFB75-420F-404A-B63E-43D656068DC4}" type="presOf" srcId="{993E109E-C8C8-46D8-B666-173B14BC2FD7}" destId="{3E4CFFF9-FD55-47C7-9E6D-F0C6A9412ADB}" srcOrd="0" destOrd="0" presId="urn:microsoft.com/office/officeart/2005/8/layout/hierarchy2"/>
    <dgm:cxn modelId="{FC242A57-4FB6-4710-8A29-E686C5547E12}" type="presOf" srcId="{FEDD39BA-6E39-47D0-8586-07F39CC8648A}" destId="{4D73C71E-89F8-46D7-ABCD-94CC477E1629}" srcOrd="0" destOrd="0" presId="urn:microsoft.com/office/officeart/2005/8/layout/hierarchy2"/>
    <dgm:cxn modelId="{3C30DC77-46F1-458F-A870-79759412D8BC}" type="presOf" srcId="{38E3F61A-3AE0-4155-B92C-9E8FDC31F5E1}" destId="{9B1C92DF-85F9-4E10-9A54-D70B27BED890}" srcOrd="1" destOrd="0" presId="urn:microsoft.com/office/officeart/2005/8/layout/hierarchy2"/>
    <dgm:cxn modelId="{AC295178-346F-41CB-96EA-EF7BB862CAC7}" type="presOf" srcId="{003EA6EE-58E5-40BF-9EA2-140291096720}" destId="{CD21181F-0FF4-4082-92C6-4A9B73A74EDB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645B0791-D5DF-4BF7-AFF9-DEC141642B4C}" type="presOf" srcId="{949292E5-5D9F-4BED-BBD5-D5D43417B63B}" destId="{27E9DFBA-38D9-4890-81CD-E6DD6F1BD76C}" srcOrd="0" destOrd="0" presId="urn:microsoft.com/office/officeart/2005/8/layout/hierarchy2"/>
    <dgm:cxn modelId="{D41BE995-3D22-4D8E-9090-3309CF0B6094}" type="presOf" srcId="{B70532A7-D3DA-4B84-B3F6-1A2B4861FC82}" destId="{5B52B8B1-5A7E-47DC-BFAF-F4C44426EF47}" srcOrd="1" destOrd="0" presId="urn:microsoft.com/office/officeart/2005/8/layout/hierarchy2"/>
    <dgm:cxn modelId="{03B64096-807B-476E-8A01-F92F8F51B0DC}" type="presOf" srcId="{0969A4AF-FC06-4FD3-8A4B-F1026C3F433B}" destId="{37DFA971-3BDD-4614-B3F4-FCCCA928E801}" srcOrd="0" destOrd="0" presId="urn:microsoft.com/office/officeart/2005/8/layout/hierarchy2"/>
    <dgm:cxn modelId="{253A2B98-A0EE-42ED-93E5-503789C3CF60}" type="presOf" srcId="{A09C861D-2DAD-4964-84B8-895DB96D41E1}" destId="{11F686DE-25FA-4C6B-B5BD-0426FD435EBF}" srcOrd="0" destOrd="0" presId="urn:microsoft.com/office/officeart/2005/8/layout/hierarchy2"/>
    <dgm:cxn modelId="{B9D63D98-6BC1-40A8-8446-CB78C974C776}" type="presOf" srcId="{0143ECBF-D013-4B67-835C-463B22DE9D12}" destId="{15AA3F71-DF63-44F2-A3BA-35AE6A6DBF7D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033F3EA1-BD91-41F0-9EE6-646EC37511B7}" type="presOf" srcId="{FEDD39BA-6E39-47D0-8586-07F39CC8648A}" destId="{031D1B23-0E26-4678-BE6A-437811C2DF66}" srcOrd="1" destOrd="0" presId="urn:microsoft.com/office/officeart/2005/8/layout/hierarchy2"/>
    <dgm:cxn modelId="{1D3DB3AD-26E0-4D74-BBCF-803793C48395}" type="presOf" srcId="{B2BE598A-CF53-4EAD-958F-AC3942F42736}" destId="{500CC38C-370D-4E38-962F-8E689C001DB3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E6C67D2-ABBE-4E43-AFA7-04D6D3423257}" type="presOf" srcId="{0969A4AF-FC06-4FD3-8A4B-F1026C3F433B}" destId="{2ED7A92A-530E-424D-81D7-0ABA1FBF8E80}" srcOrd="1" destOrd="0" presId="urn:microsoft.com/office/officeart/2005/8/layout/hierarchy2"/>
    <dgm:cxn modelId="{236EDDD5-EEC1-4D6F-A5ED-9B125F0B7CC3}" type="presOf" srcId="{BE7A866F-FCC5-436D-A2E0-A8A6DF76F8EB}" destId="{DF8ACA11-A784-4636-BE9F-ADD52C706CBC}" srcOrd="0" destOrd="0" presId="urn:microsoft.com/office/officeart/2005/8/layout/hierarchy2"/>
    <dgm:cxn modelId="{EB15E1DB-1BEC-4B05-9D46-CAE0DA7F42CF}" type="presOf" srcId="{B70532A7-D3DA-4B84-B3F6-1A2B4861FC82}" destId="{5B061652-2171-4D39-8BCD-A835674795F1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C3DDC5FA-6BCF-4CD2-9537-174A722B2F48}" type="presOf" srcId="{B2BE598A-CF53-4EAD-958F-AC3942F42736}" destId="{85D74912-EC50-4B9F-B5C0-FAED0F6C91EF}" srcOrd="1" destOrd="0" presId="urn:microsoft.com/office/officeart/2005/8/layout/hierarchy2"/>
    <dgm:cxn modelId="{DA167C48-0D28-4FFB-B02F-25A95E59E537}" type="presParOf" srcId="{2BD46A2F-C42F-406A-9A1B-2C52C3E69199}" destId="{64CF4588-342D-431F-BAAB-0FED7C7B9B22}" srcOrd="0" destOrd="0" presId="urn:microsoft.com/office/officeart/2005/8/layout/hierarchy2"/>
    <dgm:cxn modelId="{1B5AD2ED-0FE6-464C-AC09-2549B1CF9842}" type="presParOf" srcId="{64CF4588-342D-431F-BAAB-0FED7C7B9B22}" destId="{751A64B2-AA1B-4610-90F2-2585F0A6A46F}" srcOrd="0" destOrd="0" presId="urn:microsoft.com/office/officeart/2005/8/layout/hierarchy2"/>
    <dgm:cxn modelId="{7958BF3E-9E93-424C-8606-C6A5A68207BE}" type="presParOf" srcId="{64CF4588-342D-431F-BAAB-0FED7C7B9B22}" destId="{8F76A44D-3E95-4BEE-A6A2-B19DE39C4CC8}" srcOrd="1" destOrd="0" presId="urn:microsoft.com/office/officeart/2005/8/layout/hierarchy2"/>
    <dgm:cxn modelId="{FED4E04F-EAE7-4F1A-B20E-86EA488CCD51}" type="presParOf" srcId="{8F76A44D-3E95-4BEE-A6A2-B19DE39C4CC8}" destId="{27E9DFBA-38D9-4890-81CD-E6DD6F1BD76C}" srcOrd="0" destOrd="0" presId="urn:microsoft.com/office/officeart/2005/8/layout/hierarchy2"/>
    <dgm:cxn modelId="{4DAB4116-E1F6-426C-BB8A-BE977770BC78}" type="presParOf" srcId="{27E9DFBA-38D9-4890-81CD-E6DD6F1BD76C}" destId="{CBB3C906-6C8E-43D0-A349-5CBA1BD5A1B2}" srcOrd="0" destOrd="0" presId="urn:microsoft.com/office/officeart/2005/8/layout/hierarchy2"/>
    <dgm:cxn modelId="{CABA1819-422B-49C8-AB06-30CA26876005}" type="presParOf" srcId="{8F76A44D-3E95-4BEE-A6A2-B19DE39C4CC8}" destId="{16C6700E-9EBB-48A6-AFAB-3DD87471C1C2}" srcOrd="1" destOrd="0" presId="urn:microsoft.com/office/officeart/2005/8/layout/hierarchy2"/>
    <dgm:cxn modelId="{4F6830B5-5EE1-4F69-8B32-8B328CC109CA}" type="presParOf" srcId="{16C6700E-9EBB-48A6-AFAB-3DD87471C1C2}" destId="{CD21181F-0FF4-4082-92C6-4A9B73A74EDB}" srcOrd="0" destOrd="0" presId="urn:microsoft.com/office/officeart/2005/8/layout/hierarchy2"/>
    <dgm:cxn modelId="{31E42972-CF10-43A3-BB25-4D92F717AAD0}" type="presParOf" srcId="{16C6700E-9EBB-48A6-AFAB-3DD87471C1C2}" destId="{F1DFB375-DAC6-4FF8-91DE-BC0637159726}" srcOrd="1" destOrd="0" presId="urn:microsoft.com/office/officeart/2005/8/layout/hierarchy2"/>
    <dgm:cxn modelId="{1481466E-67EC-4F0D-AA7D-7216536A42DE}" type="presParOf" srcId="{F1DFB375-DAC6-4FF8-91DE-BC0637159726}" destId="{22C8D88C-9200-449A-95CA-C6C951FF9EFA}" srcOrd="0" destOrd="0" presId="urn:microsoft.com/office/officeart/2005/8/layout/hierarchy2"/>
    <dgm:cxn modelId="{C002A4BD-B373-48F9-B4BC-4B64A433AC63}" type="presParOf" srcId="{22C8D88C-9200-449A-95CA-C6C951FF9EFA}" destId="{D7C91FB9-804C-419F-A840-60C1222CFEF0}" srcOrd="0" destOrd="0" presId="urn:microsoft.com/office/officeart/2005/8/layout/hierarchy2"/>
    <dgm:cxn modelId="{4E2FCB29-967C-400C-AA7E-2366FBDE5021}" type="presParOf" srcId="{F1DFB375-DAC6-4FF8-91DE-BC0637159726}" destId="{6F13C50F-5A4A-42FF-8D18-6257C655505C}" srcOrd="1" destOrd="0" presId="urn:microsoft.com/office/officeart/2005/8/layout/hierarchy2"/>
    <dgm:cxn modelId="{EB2E3E62-F35F-4D5D-8F53-87AAEEBC38F8}" type="presParOf" srcId="{6F13C50F-5A4A-42FF-8D18-6257C655505C}" destId="{15AA3F71-DF63-44F2-A3BA-35AE6A6DBF7D}" srcOrd="0" destOrd="0" presId="urn:microsoft.com/office/officeart/2005/8/layout/hierarchy2"/>
    <dgm:cxn modelId="{3BEF54BF-40B9-4A1B-9673-70A1B3211219}" type="presParOf" srcId="{6F13C50F-5A4A-42FF-8D18-6257C655505C}" destId="{230A0D65-0855-402C-9DCF-6B08869A5139}" srcOrd="1" destOrd="0" presId="urn:microsoft.com/office/officeart/2005/8/layout/hierarchy2"/>
    <dgm:cxn modelId="{F7F42E77-5BB6-4B82-AA30-014AC76942A1}" type="presParOf" srcId="{F1DFB375-DAC6-4FF8-91DE-BC0637159726}" destId="{DF8ACA11-A784-4636-BE9F-ADD52C706CBC}" srcOrd="2" destOrd="0" presId="urn:microsoft.com/office/officeart/2005/8/layout/hierarchy2"/>
    <dgm:cxn modelId="{ABA9573A-674F-4B6B-A7A3-E114FBC78CE6}" type="presParOf" srcId="{DF8ACA11-A784-4636-BE9F-ADD52C706CBC}" destId="{4E231741-F076-452D-97E4-5E3BC1C34C63}" srcOrd="0" destOrd="0" presId="urn:microsoft.com/office/officeart/2005/8/layout/hierarchy2"/>
    <dgm:cxn modelId="{AB18FE6F-69E0-434D-98EC-D0A50DE8EFDD}" type="presParOf" srcId="{F1DFB375-DAC6-4FF8-91DE-BC0637159726}" destId="{9101B551-1B1D-4A77-A019-BBEE43D3A318}" srcOrd="3" destOrd="0" presId="urn:microsoft.com/office/officeart/2005/8/layout/hierarchy2"/>
    <dgm:cxn modelId="{8307E35C-5E52-49B6-BB05-2D259F287C68}" type="presParOf" srcId="{9101B551-1B1D-4A77-A019-BBEE43D3A318}" destId="{2CE1C545-78E0-47B5-8C72-53A9EE24CD60}" srcOrd="0" destOrd="0" presId="urn:microsoft.com/office/officeart/2005/8/layout/hierarchy2"/>
    <dgm:cxn modelId="{9A90812E-5099-421E-9B65-E2070BBDE6CA}" type="presParOf" srcId="{9101B551-1B1D-4A77-A019-BBEE43D3A318}" destId="{F811D60C-AF2A-4807-93C3-7732DE610F21}" srcOrd="1" destOrd="0" presId="urn:microsoft.com/office/officeart/2005/8/layout/hierarchy2"/>
    <dgm:cxn modelId="{F59BC658-6476-4876-99AF-08A18BC2A382}" type="presParOf" srcId="{8F76A44D-3E95-4BEE-A6A2-B19DE39C4CC8}" destId="{37DFA971-3BDD-4614-B3F4-FCCCA928E801}" srcOrd="2" destOrd="0" presId="urn:microsoft.com/office/officeart/2005/8/layout/hierarchy2"/>
    <dgm:cxn modelId="{263724E8-0992-438A-B62B-CFB7E1F2BF6E}" type="presParOf" srcId="{37DFA971-3BDD-4614-B3F4-FCCCA928E801}" destId="{2ED7A92A-530E-424D-81D7-0ABA1FBF8E80}" srcOrd="0" destOrd="0" presId="urn:microsoft.com/office/officeart/2005/8/layout/hierarchy2"/>
    <dgm:cxn modelId="{A743CC83-5C65-4E86-B1ED-141EEAE14292}" type="presParOf" srcId="{8F76A44D-3E95-4BEE-A6A2-B19DE39C4CC8}" destId="{E5225CE1-2F09-4369-9607-0D669EBA8068}" srcOrd="3" destOrd="0" presId="urn:microsoft.com/office/officeart/2005/8/layout/hierarchy2"/>
    <dgm:cxn modelId="{13F60FB6-864B-4C0D-B4B6-8761262278BE}" type="presParOf" srcId="{E5225CE1-2F09-4369-9607-0D669EBA8068}" destId="{250F3298-E4AA-4904-A12B-AAC232EBAA5C}" srcOrd="0" destOrd="0" presId="urn:microsoft.com/office/officeart/2005/8/layout/hierarchy2"/>
    <dgm:cxn modelId="{B70E8137-C37A-44AC-8BAA-39CBB03AC1BD}" type="presParOf" srcId="{E5225CE1-2F09-4369-9607-0D669EBA8068}" destId="{BFED8BB7-D33D-472F-9935-70CC83B2F037}" srcOrd="1" destOrd="0" presId="urn:microsoft.com/office/officeart/2005/8/layout/hierarchy2"/>
    <dgm:cxn modelId="{56F14A3C-3BCE-4517-841D-A97001E59A91}" type="presParOf" srcId="{BFED8BB7-D33D-472F-9935-70CC83B2F037}" destId="{500CC38C-370D-4E38-962F-8E689C001DB3}" srcOrd="0" destOrd="0" presId="urn:microsoft.com/office/officeart/2005/8/layout/hierarchy2"/>
    <dgm:cxn modelId="{7530BF15-CC9C-4BE2-A35D-3E90DF15DC28}" type="presParOf" srcId="{500CC38C-370D-4E38-962F-8E689C001DB3}" destId="{85D74912-EC50-4B9F-B5C0-FAED0F6C91EF}" srcOrd="0" destOrd="0" presId="urn:microsoft.com/office/officeart/2005/8/layout/hierarchy2"/>
    <dgm:cxn modelId="{B88CD780-6672-4E4F-8505-8AEBEF1160B4}" type="presParOf" srcId="{BFED8BB7-D33D-472F-9935-70CC83B2F037}" destId="{00CEF6A7-71FB-4F30-8D68-E51F32B89E83}" srcOrd="1" destOrd="0" presId="urn:microsoft.com/office/officeart/2005/8/layout/hierarchy2"/>
    <dgm:cxn modelId="{685B8372-110F-416E-AADF-064D1700CA40}" type="presParOf" srcId="{00CEF6A7-71FB-4F30-8D68-E51F32B89E83}" destId="{88EDACE5-21AE-4482-B8C7-116CF3A27E99}" srcOrd="0" destOrd="0" presId="urn:microsoft.com/office/officeart/2005/8/layout/hierarchy2"/>
    <dgm:cxn modelId="{68D0E304-7B0B-4DDE-8231-B847C0197ACA}" type="presParOf" srcId="{00CEF6A7-71FB-4F30-8D68-E51F32B89E83}" destId="{80B51281-666C-4AB5-84E9-437113A56E9E}" srcOrd="1" destOrd="0" presId="urn:microsoft.com/office/officeart/2005/8/layout/hierarchy2"/>
    <dgm:cxn modelId="{808B507F-1DEA-46E5-8F49-DDE274A330BE}" type="presParOf" srcId="{BFED8BB7-D33D-472F-9935-70CC83B2F037}" destId="{5B061652-2171-4D39-8BCD-A835674795F1}" srcOrd="2" destOrd="0" presId="urn:microsoft.com/office/officeart/2005/8/layout/hierarchy2"/>
    <dgm:cxn modelId="{2323DCFF-9958-4A36-AFAD-442C2273203F}" type="presParOf" srcId="{5B061652-2171-4D39-8BCD-A835674795F1}" destId="{5B52B8B1-5A7E-47DC-BFAF-F4C44426EF47}" srcOrd="0" destOrd="0" presId="urn:microsoft.com/office/officeart/2005/8/layout/hierarchy2"/>
    <dgm:cxn modelId="{2E2F11F9-F4E7-4A44-80B7-3CDCAF4A0F67}" type="presParOf" srcId="{BFED8BB7-D33D-472F-9935-70CC83B2F037}" destId="{9501ABE0-7D23-49A4-8799-651C2C2C8E56}" srcOrd="3" destOrd="0" presId="urn:microsoft.com/office/officeart/2005/8/layout/hierarchy2"/>
    <dgm:cxn modelId="{9A0C8C25-D444-4FFA-9A6F-97E3F0ABAD7C}" type="presParOf" srcId="{9501ABE0-7D23-49A4-8799-651C2C2C8E56}" destId="{11F686DE-25FA-4C6B-B5BD-0426FD435EBF}" srcOrd="0" destOrd="0" presId="urn:microsoft.com/office/officeart/2005/8/layout/hierarchy2"/>
    <dgm:cxn modelId="{581F15B9-2761-4B10-82BF-AE5460FA6BE8}" type="presParOf" srcId="{9501ABE0-7D23-49A4-8799-651C2C2C8E56}" destId="{32D9AA0C-B29A-4CDD-BC13-44F570C7D123}" srcOrd="1" destOrd="0" presId="urn:microsoft.com/office/officeart/2005/8/layout/hierarchy2"/>
    <dgm:cxn modelId="{18D6D020-CBCE-49BC-B17B-0D624EA7D797}" type="presParOf" srcId="{BFED8BB7-D33D-472F-9935-70CC83B2F037}" destId="{4D73C71E-89F8-46D7-ABCD-94CC477E1629}" srcOrd="4" destOrd="0" presId="urn:microsoft.com/office/officeart/2005/8/layout/hierarchy2"/>
    <dgm:cxn modelId="{655E0AAC-C59C-4662-993F-FF8E4541355C}" type="presParOf" srcId="{4D73C71E-89F8-46D7-ABCD-94CC477E1629}" destId="{031D1B23-0E26-4678-BE6A-437811C2DF66}" srcOrd="0" destOrd="0" presId="urn:microsoft.com/office/officeart/2005/8/layout/hierarchy2"/>
    <dgm:cxn modelId="{27BA4E91-8235-4234-A491-0BEDE1C41C57}" type="presParOf" srcId="{BFED8BB7-D33D-472F-9935-70CC83B2F037}" destId="{54A643DF-6179-4C93-8A7A-0DD209DD08D7}" srcOrd="5" destOrd="0" presId="urn:microsoft.com/office/officeart/2005/8/layout/hierarchy2"/>
    <dgm:cxn modelId="{F8A5F1F4-D43C-4B02-ABEA-81CFB10BB8B6}" type="presParOf" srcId="{54A643DF-6179-4C93-8A7A-0DD209DD08D7}" destId="{2370C263-D04C-4203-963B-8F5DE028DD68}" srcOrd="0" destOrd="0" presId="urn:microsoft.com/office/officeart/2005/8/layout/hierarchy2"/>
    <dgm:cxn modelId="{081F03C4-A4D4-4DC7-B388-EDFA02716FCB}" type="presParOf" srcId="{54A643DF-6179-4C93-8A7A-0DD209DD08D7}" destId="{026ADC69-F3F6-473F-9715-C26D88688F3B}" srcOrd="1" destOrd="0" presId="urn:microsoft.com/office/officeart/2005/8/layout/hierarchy2"/>
    <dgm:cxn modelId="{76DB4AAD-6610-4847-9A3A-0B945C6FA1D6}" type="presParOf" srcId="{BFED8BB7-D33D-472F-9935-70CC83B2F037}" destId="{58F4492D-8348-40AC-AEC6-55C7C3535C7C}" srcOrd="6" destOrd="0" presId="urn:microsoft.com/office/officeart/2005/8/layout/hierarchy2"/>
    <dgm:cxn modelId="{49AA58B2-8495-44BB-B982-8C3CE98D5662}" type="presParOf" srcId="{58F4492D-8348-40AC-AEC6-55C7C3535C7C}" destId="{9B1C92DF-85F9-4E10-9A54-D70B27BED890}" srcOrd="0" destOrd="0" presId="urn:microsoft.com/office/officeart/2005/8/layout/hierarchy2"/>
    <dgm:cxn modelId="{42AD56C7-F872-487C-888B-988AA6AFB5B7}" type="presParOf" srcId="{BFED8BB7-D33D-472F-9935-70CC83B2F037}" destId="{2CDA1DCB-B9F9-4A50-988C-DD08A9CE3EC9}" srcOrd="7" destOrd="0" presId="urn:microsoft.com/office/officeart/2005/8/layout/hierarchy2"/>
    <dgm:cxn modelId="{73050A0D-C61F-403B-A4D0-12276159D8C9}" type="presParOf" srcId="{2CDA1DCB-B9F9-4A50-988C-DD08A9CE3EC9}" destId="{3E4CFFF9-FD55-47C7-9E6D-F0C6A9412ADB}" srcOrd="0" destOrd="0" presId="urn:microsoft.com/office/officeart/2005/8/layout/hierarchy2"/>
    <dgm:cxn modelId="{7E8CAB73-D2C6-43C0-8A54-57CA93F2452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23949">
          <a:off x="1245870" y="1442834"/>
          <a:ext cx="422208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22208" y="64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6420" y="1438749"/>
        <a:ext cx="21110" cy="21110"/>
      </dsp:txXfrm>
    </dsp:sp>
    <dsp:sp modelId="{2CE1C545-78E0-47B5-8C72-53A9EE24CD60}">
      <dsp:nvSpPr>
        <dsp:cNvPr id="0" name=""/>
        <dsp:cNvSpPr/>
      </dsp:nvSpPr>
      <dsp:spPr>
        <a:xfrm>
          <a:off x="1629054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7559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FC0E6-78A3-4984-B67D-9B146F49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40107-2D97-4A49-AF23-AA2A26012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74FF0-7360-4ABE-A81B-483FF1E5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7680B-1C75-449E-B323-59F5E1E7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07FB31-DB26-42F3-8398-4AAEE478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10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9B6EA-46F9-411C-860D-E062D1A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3B0682-6AD9-4F09-A5D2-1DB845253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455A7-A186-41FC-8369-E3569842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FEB82-6CCC-48FC-B6C1-59875A76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A9510-28B5-4F54-98CE-C69AF086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95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DA37CE-C1AF-41ED-8CA8-1D74ECEF0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4C16F3-34B5-4586-B265-0ED7288E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3CDA1-C504-4D7C-ACDB-4DEB2CAD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A85D6-E46B-465B-A47A-29ECC410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35F96-5A75-4F60-8E0B-3EABB4D5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95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0E46B-35F0-48D0-AEF2-99F630FB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E6C8B-6179-412A-91FF-A4EB926E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E7A2C-53BD-41E9-B7B4-DFF7DFBA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63E87-3392-42D0-ACD4-4A361BF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5BAD7F-1BFB-4F1D-9B3E-59D9C5C4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711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7A961-DD7E-478E-8854-C690E484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09F79-C8CE-43CB-972B-A25C981D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5CBC3-D988-417A-BDC3-8ED3940F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EBDE2-EA24-4D9D-86E5-218C8140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5989A-457E-41D2-9B39-A7827287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06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969D-0885-4547-8EF9-4C384EB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9A220-4631-46F9-AC87-E811034B7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B58006-4525-4EED-974D-678554BBE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FFF8AE-FC47-4DA4-B9B3-7D7F6CF3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3D445-7C33-438F-94EE-BF5C32D9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6D5671-F81D-42CD-A265-7EC7BA2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5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ED99B-0DF8-4BA2-AD53-ACAAAA74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13FE1-B077-47D6-A0A3-1A758985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69ADD-3B6B-42B5-B494-BD5DC7277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9A7270-63AD-4D6F-B9A8-B59D901EF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E89DEB-75F4-41AD-9C4F-BDD0AEE3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0EB3BF-0349-44DC-AE9E-B7D51B27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121CBA-5DBD-4098-9380-5980DCE9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D97CC1-D750-4383-94A5-A353879D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2118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05FC5-0152-44CD-A152-BC709850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66C32C-473A-433D-9189-23E35A7F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7AD7D-A6A7-407D-90DF-AEACF555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39B1CE-74C9-435C-8CA3-6535576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37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1C49AB-DC20-4CA2-AFC2-33A620D9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6E-348D-4F21-A6FC-77208926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BC4D6C-87B1-48D2-85D4-A99A12F8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72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4509-BB3E-46E2-8A6D-AA4BB897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D4BC2-EFF9-4D6F-805C-C1CB1304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10D015-565D-4E5B-9926-E1E7041D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09522E-C16B-401A-B1AE-C344044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0E652A-34E9-4DC9-B87A-E40C3AEE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EDF02F-AE66-409C-BD61-89A5526E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97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7E0EE-692F-460B-B5DB-92CCF951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D62201-0561-48BA-85E9-1E73ECD55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7A257D-F230-4210-A94F-A9A2D96E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C4D96-DF98-444A-8D4C-8AD9A458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E66D35-1F90-46CC-9683-696449A7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0332DD-9342-4271-83FD-3751C620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3289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400100-2588-4932-A8EF-19BCBE55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3B363-3F98-42F5-93AD-1D1EADAD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9918E-8AB6-4A9E-83AC-E8FA9F9CE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057DE-F18F-43F0-BFFE-54A9665A1724}" type="datetimeFigureOut">
              <a:rPr lang="es-CL" smtClean="0"/>
              <a:t>02-05-2021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9EA96-F0F2-4316-AC17-0019D18B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AD24E-1EC4-4080-9B5D-E050BF2B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3E43-F37A-4666-B27E-F28D3F7722E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883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33EB-C1AD-4953-BBC0-BA0917E76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Refuerzo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746271-51C4-4311-B73C-77AF9EB9A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745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omic Sans MS" panose="030F0702030302020204" pitchFamily="66" charset="0"/>
              </a:rPr>
              <a:t>Mi código </a:t>
            </a:r>
          </a:p>
        </p:txBody>
      </p:sp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7ADD56A1-A82A-4288-A782-B0F78871F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263118"/>
              </p:ext>
            </p:extLst>
          </p:nvPr>
        </p:nvGraphicFramePr>
        <p:xfrm>
          <a:off x="3402073" y="1409700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73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7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5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6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2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2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4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95AE-E75A-4D35-8415-3A40892B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omic Sans MS" panose="030F0702030302020204" pitchFamily="66" charset="0"/>
              </a:rPr>
              <a:t>Objetivos del taller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B70AC-A2A4-45EE-9663-AD4A63EE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>
                <a:latin typeface="Comic Sans MS" panose="030F0702030302020204" pitchFamily="66" charset="0"/>
              </a:rPr>
              <a:t>Definir una estrategia para hacer tarea 1 </a:t>
            </a:r>
            <a:r>
              <a:rPr lang="es-ES" dirty="0">
                <a:latin typeface="Comic Sans MS" panose="030F0702030302020204" pitchFamily="66" charset="0"/>
              </a:rPr>
              <a:t>Diseño y POO</a:t>
            </a:r>
          </a:p>
          <a:p>
            <a:pPr algn="l"/>
            <a:r>
              <a:rPr lang="es-ES" dirty="0">
                <a:latin typeface="Comic Sans MS" panose="030F0702030302020204" pitchFamily="66" charset="0"/>
              </a:rPr>
              <a:t>Discutir y resolver dudas</a:t>
            </a:r>
          </a:p>
          <a:p>
            <a:pPr algn="l"/>
            <a:r>
              <a:rPr lang="es-ES" dirty="0">
                <a:latin typeface="Comic Sans MS" panose="030F0702030302020204" pitchFamily="66" charset="0"/>
              </a:rPr>
              <a:t>Enseñar el uso de git de forma práctica</a:t>
            </a:r>
          </a:p>
          <a:p>
            <a:pPr algn="l"/>
            <a:r>
              <a:rPr lang="es-ES" dirty="0">
                <a:latin typeface="Comic Sans MS" panose="030F0702030302020204" pitchFamily="66" charset="0"/>
              </a:rPr>
              <a:t>Uso de github</a:t>
            </a:r>
          </a:p>
          <a:p>
            <a:pPr marL="0" indent="0" algn="l">
              <a:buNone/>
            </a:pPr>
            <a:endParaRPr lang="es-ES" dirty="0">
              <a:latin typeface="Comic Sans MS" panose="030F0702030302020204" pitchFamily="66" charset="0"/>
            </a:endParaRPr>
          </a:p>
          <a:p>
            <a:pPr algn="l"/>
            <a:endParaRPr lang="es-C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95AE-E75A-4D35-8415-3A40892B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omic Sans MS" panose="030F0702030302020204" pitchFamily="66" charset="0"/>
              </a:rPr>
              <a:t>Objetivos de la tarea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87F7D65-24B0-4BDA-93EE-4712D4F4C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6171" y="1852067"/>
            <a:ext cx="5657651" cy="4449451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7"/>
            </a:pPr>
            <a:endParaRPr lang="es-ES" sz="2000" b="0" i="0" u="none" strike="noStrike" baseline="0" dirty="0">
              <a:latin typeface="Comic Sans MS" panose="030F0702030302020204" pitchFamily="66" charset="0"/>
            </a:endParaRP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Manejar proyectos vía GIT.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Conocer el formato .csv y su importación hacia una planilla electrónica.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Ejercitar la preparación y entrega de resultados de software (creación de makefiles, readme,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documentación).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Familiarización con desarrollos "iterativos" e "incrementales".</a:t>
            </a:r>
            <a:endParaRPr lang="es-CL" sz="2000" dirty="0">
              <a:latin typeface="Comic Sans MS" panose="030F0702030302020204" pitchFamily="66" charset="0"/>
            </a:endParaRPr>
          </a:p>
        </p:txBody>
      </p:sp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AC50FE27-2B4E-4058-8AC3-BB23843A66CD}"/>
              </a:ext>
            </a:extLst>
          </p:cNvPr>
          <p:cNvSpPr txBox="1">
            <a:spLocks/>
          </p:cNvSpPr>
          <p:nvPr/>
        </p:nvSpPr>
        <p:spPr>
          <a:xfrm>
            <a:off x="208178" y="1852067"/>
            <a:ext cx="5887822" cy="475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Modelar objetos reales como objetos de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Ejercitar la creación y extensión de clases dadas para satisfacer nuevos requerimientos.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Reconocer clases y relaciones entre ellas (Java).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Ejercitar la compilación y ejecución de programas desde una consola de comandos.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Configuración de un ambiente de trabajo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Trabajar con un IDE. (IntelliJ)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Ejercitar la entrada y salida de datos.</a:t>
            </a:r>
            <a:endParaRPr lang="es-CL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7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95AE-E75A-4D35-8415-3A40892B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omic Sans MS" panose="030F0702030302020204" pitchFamily="66" charset="0"/>
              </a:rPr>
              <a:t>Objetivos de la tarea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87F7D65-24B0-4BDA-93EE-4712D4F4C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6171" y="1852067"/>
            <a:ext cx="5657651" cy="4449451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7"/>
            </a:pPr>
            <a:endParaRPr lang="es-ES" sz="2000" b="0" i="0" u="none" strike="noStrike" baseline="0" dirty="0">
              <a:latin typeface="Comic Sans MS" panose="030F0702030302020204" pitchFamily="66" charset="0"/>
            </a:endParaRP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Manejar proyectos vía GIT.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Conocer el formato .csv y su importación hacia una planilla electrónica.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Ejercitar la preparación y entrega de resultados de software (creación de makefiles, readme,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documentación).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Familiarización con desarrollos "iterativos" e "incrementales".</a:t>
            </a:r>
            <a:endParaRPr lang="es-CL" sz="2000" dirty="0">
              <a:latin typeface="Comic Sans MS" panose="030F0702030302020204" pitchFamily="66" charset="0"/>
            </a:endParaRPr>
          </a:p>
        </p:txBody>
      </p:sp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AC50FE27-2B4E-4058-8AC3-BB23843A66CD}"/>
              </a:ext>
            </a:extLst>
          </p:cNvPr>
          <p:cNvSpPr txBox="1">
            <a:spLocks/>
          </p:cNvSpPr>
          <p:nvPr/>
        </p:nvSpPr>
        <p:spPr>
          <a:xfrm>
            <a:off x="208178" y="1852067"/>
            <a:ext cx="5887822" cy="475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Modelar objetos reales como objetos de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Ejercitar la creación y extensión de clases dadas para satisfacer nuevos requerimientos.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Reconocer clases y relaciones entre ellas (Java).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Ejercitar la compilación y ejecución de programas desde una consola de comandos.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Configuración de un ambiente de trabajo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Comic Sans MS" panose="030F0702030302020204" pitchFamily="66" charset="0"/>
              </a:rPr>
              <a:t>Trabajar con un IDE. (IntelliJ)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b="0" i="0" u="none" strike="noStrike" baseline="0" dirty="0">
                <a:latin typeface="Comic Sans MS" panose="030F0702030302020204" pitchFamily="66" charset="0"/>
              </a:rPr>
              <a:t>Ejercitar la entrada y salida de datos.</a:t>
            </a:r>
            <a:endParaRPr lang="es-CL" sz="2000" dirty="0">
              <a:latin typeface="Comic Sans MS" panose="030F0702030302020204" pitchFamily="66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D0E2E7B-08AC-4760-A31E-FF310FF6E47D}"/>
              </a:ext>
            </a:extLst>
          </p:cNvPr>
          <p:cNvSpPr/>
          <p:nvPr/>
        </p:nvSpPr>
        <p:spPr>
          <a:xfrm>
            <a:off x="838200" y="2194605"/>
            <a:ext cx="4338646" cy="143538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7000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Modelar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043FE73-3653-4E42-A196-867C976F33BA}"/>
              </a:ext>
            </a:extLst>
          </p:cNvPr>
          <p:cNvSpPr/>
          <p:nvPr/>
        </p:nvSpPr>
        <p:spPr>
          <a:xfrm>
            <a:off x="838200" y="4030543"/>
            <a:ext cx="4338646" cy="143538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7000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Programar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97ACA49-11B9-4499-B2C7-F9AA362F7F40}"/>
              </a:ext>
            </a:extLst>
          </p:cNvPr>
          <p:cNvSpPr/>
          <p:nvPr/>
        </p:nvSpPr>
        <p:spPr>
          <a:xfrm>
            <a:off x="6871937" y="2635640"/>
            <a:ext cx="4338646" cy="23060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7000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Trabajo en grupo</a:t>
            </a:r>
          </a:p>
        </p:txBody>
      </p:sp>
    </p:spTree>
    <p:extLst>
      <p:ext uri="{BB962C8B-B14F-4D97-AF65-F5344CB8AC3E}">
        <p14:creationId xmlns:p14="http://schemas.microsoft.com/office/powerpoint/2010/main" val="91789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429B-3FFA-4130-BEF7-BA912027F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git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AC822C-0E18-4E1B-8731-FE3CBC5D7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Trabajo en grupo</a:t>
            </a:r>
          </a:p>
        </p:txBody>
      </p:sp>
    </p:spTree>
    <p:extLst>
      <p:ext uri="{BB962C8B-B14F-4D97-AF65-F5344CB8AC3E}">
        <p14:creationId xmlns:p14="http://schemas.microsoft.com/office/powerpoint/2010/main" val="198681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FE738-7B14-4F6B-8243-0D65EC33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omic Sans MS" panose="030F0702030302020204" pitchFamily="66" charset="0"/>
              </a:rPr>
              <a:t>¿Por qué </a:t>
            </a:r>
            <a:r>
              <a:rPr lang="es-CL" dirty="0" err="1">
                <a:latin typeface="Comic Sans MS" panose="030F0702030302020204" pitchFamily="66" charset="0"/>
              </a:rPr>
              <a:t>git</a:t>
            </a:r>
            <a:r>
              <a:rPr lang="es-CL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F0B6B-2A06-4D1D-AD7D-5DE0ABCA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omic Sans MS" panose="030F0702030302020204" pitchFamily="66" charset="0"/>
              </a:rPr>
              <a:t>Para trabajar en grupo</a:t>
            </a:r>
          </a:p>
        </p:txBody>
      </p:sp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CC3CACB3-95E3-4F10-A98F-CF9F311BA868}"/>
              </a:ext>
            </a:extLst>
          </p:cNvPr>
          <p:cNvSpPr/>
          <p:nvPr/>
        </p:nvSpPr>
        <p:spPr>
          <a:xfrm>
            <a:off x="2866417" y="3551631"/>
            <a:ext cx="321013" cy="43774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Comic Sans MS" panose="030F0702030302020204" pitchFamily="66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FF3818-C6C9-4EC9-937D-E68E330E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74" y="2580499"/>
            <a:ext cx="765313" cy="7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C0ED2E93-CC57-4E91-B338-65B6CBBD7903}"/>
              </a:ext>
            </a:extLst>
          </p:cNvPr>
          <p:cNvSpPr/>
          <p:nvPr/>
        </p:nvSpPr>
        <p:spPr>
          <a:xfrm>
            <a:off x="2866417" y="4107746"/>
            <a:ext cx="321013" cy="437744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6BD6D5EF-01BA-4000-BE9E-6FC736A535FC}"/>
              </a:ext>
            </a:extLst>
          </p:cNvPr>
          <p:cNvSpPr/>
          <p:nvPr/>
        </p:nvSpPr>
        <p:spPr>
          <a:xfrm>
            <a:off x="2866417" y="4764815"/>
            <a:ext cx="321013" cy="43774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10" name="Rectángulo: una sola esquina cortada 9">
            <a:extLst>
              <a:ext uri="{FF2B5EF4-FFF2-40B4-BE49-F238E27FC236}">
                <a16:creationId xmlns:a16="http://schemas.microsoft.com/office/drawing/2014/main" id="{3E9AF126-60A5-45C0-8412-7862307A0690}"/>
              </a:ext>
            </a:extLst>
          </p:cNvPr>
          <p:cNvSpPr/>
          <p:nvPr/>
        </p:nvSpPr>
        <p:spPr>
          <a:xfrm>
            <a:off x="2866417" y="5421884"/>
            <a:ext cx="321013" cy="437744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7" name="Cara sonriente 6">
            <a:extLst>
              <a:ext uri="{FF2B5EF4-FFF2-40B4-BE49-F238E27FC236}">
                <a16:creationId xmlns:a16="http://schemas.microsoft.com/office/drawing/2014/main" id="{7D7BA880-F4C4-47DD-BD32-E4DD6855B590}"/>
              </a:ext>
            </a:extLst>
          </p:cNvPr>
          <p:cNvSpPr/>
          <p:nvPr/>
        </p:nvSpPr>
        <p:spPr>
          <a:xfrm>
            <a:off x="1082606" y="5833596"/>
            <a:ext cx="513135" cy="501003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Comic Sans MS" panose="030F0702030302020204" pitchFamily="66" charset="0"/>
            </a:endParaRP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83F8174-D2C9-4746-8AAE-88940EB68DC7}"/>
              </a:ext>
            </a:extLst>
          </p:cNvPr>
          <p:cNvCxnSpPr>
            <a:cxnSpLocks/>
            <a:stCxn id="1026" idx="2"/>
            <a:endCxn id="8" idx="2"/>
          </p:cNvCxnSpPr>
          <p:nvPr/>
        </p:nvCxnSpPr>
        <p:spPr>
          <a:xfrm rot="16200000" flipH="1">
            <a:off x="2038771" y="3498972"/>
            <a:ext cx="980806" cy="6744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1B690D8A-F344-4C7D-937D-7682546897A0}"/>
              </a:ext>
            </a:extLst>
          </p:cNvPr>
          <p:cNvCxnSpPr>
            <a:cxnSpLocks/>
            <a:stCxn id="1026" idx="2"/>
            <a:endCxn id="9" idx="2"/>
          </p:cNvCxnSpPr>
          <p:nvPr/>
        </p:nvCxnSpPr>
        <p:spPr>
          <a:xfrm rot="16200000" flipH="1">
            <a:off x="1710237" y="3827506"/>
            <a:ext cx="1637875" cy="6744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BF6606A-AB1D-4017-A3C7-2757856460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6830" y="3220915"/>
            <a:ext cx="424691" cy="6744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F55FDBA-E433-4C0C-BB33-82ABFF43B9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8772" y="3498973"/>
            <a:ext cx="980806" cy="674486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8528243F-6806-455E-A62A-CA5E695A8F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0238" y="3827507"/>
            <a:ext cx="1637875" cy="674486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59E08B86-4009-4D27-9F9C-ACB4155EB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6831" y="3220916"/>
            <a:ext cx="424691" cy="674486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759699D6-19E2-4440-A192-F2B9272B23C1}"/>
              </a:ext>
            </a:extLst>
          </p:cNvPr>
          <p:cNvCxnSpPr>
            <a:cxnSpLocks/>
            <a:stCxn id="1026" idx="2"/>
            <a:endCxn id="10" idx="2"/>
          </p:cNvCxnSpPr>
          <p:nvPr/>
        </p:nvCxnSpPr>
        <p:spPr>
          <a:xfrm rot="16200000" flipH="1">
            <a:off x="1381702" y="4156041"/>
            <a:ext cx="2294944" cy="674486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0D27CE0-0BF8-4FE9-854B-1FAB61C04CA7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1341932" y="3875171"/>
            <a:ext cx="1391540" cy="26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B83EEA6-9566-400C-9611-6F5EF2B1B196}"/>
              </a:ext>
            </a:extLst>
          </p:cNvPr>
          <p:cNvCxnSpPr>
            <a:cxnSpLocks/>
          </p:cNvCxnSpPr>
          <p:nvPr/>
        </p:nvCxnSpPr>
        <p:spPr>
          <a:xfrm>
            <a:off x="1376422" y="4326618"/>
            <a:ext cx="1344067" cy="59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1A06699-B9B1-40B0-86C1-5AAB99167CCB}"/>
              </a:ext>
            </a:extLst>
          </p:cNvPr>
          <p:cNvCxnSpPr/>
          <p:nvPr/>
        </p:nvCxnSpPr>
        <p:spPr>
          <a:xfrm flipV="1">
            <a:off x="1522350" y="5859628"/>
            <a:ext cx="1344067" cy="2244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0AC4464-EB53-4F4B-BD12-DD33BFAC76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187430" y="4279318"/>
            <a:ext cx="1104899" cy="473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ra sonriente 56">
            <a:extLst>
              <a:ext uri="{FF2B5EF4-FFF2-40B4-BE49-F238E27FC236}">
                <a16:creationId xmlns:a16="http://schemas.microsoft.com/office/drawing/2014/main" id="{5212EF79-6A3A-4A64-87A5-BB9ECECB3978}"/>
              </a:ext>
            </a:extLst>
          </p:cNvPr>
          <p:cNvSpPr/>
          <p:nvPr/>
        </p:nvSpPr>
        <p:spPr>
          <a:xfrm>
            <a:off x="4356772" y="4028816"/>
            <a:ext cx="513135" cy="501003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58" name="Cara sonriente 57">
            <a:extLst>
              <a:ext uri="{FF2B5EF4-FFF2-40B4-BE49-F238E27FC236}">
                <a16:creationId xmlns:a16="http://schemas.microsoft.com/office/drawing/2014/main" id="{D67CB330-F850-4FFB-8DA5-BD6EC92B8C02}"/>
              </a:ext>
            </a:extLst>
          </p:cNvPr>
          <p:cNvSpPr/>
          <p:nvPr/>
        </p:nvSpPr>
        <p:spPr>
          <a:xfrm>
            <a:off x="903944" y="4062451"/>
            <a:ext cx="513135" cy="501003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Comic Sans MS" panose="030F0702030302020204" pitchFamily="66" charset="0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899BF1F-B1ED-49B4-B3FF-F8819B96284F}"/>
              </a:ext>
            </a:extLst>
          </p:cNvPr>
          <p:cNvSpPr/>
          <p:nvPr/>
        </p:nvSpPr>
        <p:spPr>
          <a:xfrm>
            <a:off x="3620916" y="4339848"/>
            <a:ext cx="321013" cy="2767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65FFC82-58B8-4702-A2FA-758715F99507}"/>
              </a:ext>
            </a:extLst>
          </p:cNvPr>
          <p:cNvSpPr/>
          <p:nvPr/>
        </p:nvSpPr>
        <p:spPr>
          <a:xfrm>
            <a:off x="1475974" y="3694647"/>
            <a:ext cx="321013" cy="276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EFB8674F-71F3-44A4-A15C-FCA240A1274A}"/>
              </a:ext>
            </a:extLst>
          </p:cNvPr>
          <p:cNvSpPr/>
          <p:nvPr/>
        </p:nvSpPr>
        <p:spPr>
          <a:xfrm>
            <a:off x="1670492" y="4649553"/>
            <a:ext cx="321013" cy="276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8D720922-DC9B-4616-83CD-E6B494DBE8BC}"/>
              </a:ext>
            </a:extLst>
          </p:cNvPr>
          <p:cNvSpPr/>
          <p:nvPr/>
        </p:nvSpPr>
        <p:spPr>
          <a:xfrm>
            <a:off x="2048457" y="6114804"/>
            <a:ext cx="321013" cy="27671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70" name="Marcador de contenido 8">
            <a:extLst>
              <a:ext uri="{FF2B5EF4-FFF2-40B4-BE49-F238E27FC236}">
                <a16:creationId xmlns:a16="http://schemas.microsoft.com/office/drawing/2014/main" id="{97173581-1D42-42EA-A41D-94AEBBDDF1F2}"/>
              </a:ext>
            </a:extLst>
          </p:cNvPr>
          <p:cNvSpPr txBox="1">
            <a:spLocks/>
          </p:cNvSpPr>
          <p:nvPr/>
        </p:nvSpPr>
        <p:spPr>
          <a:xfrm>
            <a:off x="5696149" y="1727512"/>
            <a:ext cx="5657651" cy="4449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Comic Sans MS" panose="030F0702030302020204" pitchFamily="66" charset="0"/>
              </a:rPr>
              <a:t>git trabaja con una base de datos de código llamado “repositorio”</a:t>
            </a:r>
          </a:p>
          <a:p>
            <a:endParaRPr lang="es-ES" sz="2000" dirty="0">
              <a:latin typeface="Comic Sans MS" panose="030F0702030302020204" pitchFamily="66" charset="0"/>
            </a:endParaRPr>
          </a:p>
          <a:p>
            <a:r>
              <a:rPr lang="es-ES" sz="2000" dirty="0">
                <a:latin typeface="Comic Sans MS" panose="030F0702030302020204" pitchFamily="66" charset="0"/>
              </a:rPr>
              <a:t>Cada vez que un integrante del grupo sube una nueva versión, se actualiza el repositorio</a:t>
            </a:r>
          </a:p>
          <a:p>
            <a:pPr lvl="1"/>
            <a:r>
              <a:rPr lang="es-ES" sz="1600" dirty="0">
                <a:latin typeface="Comic Sans MS" panose="030F0702030302020204" pitchFamily="66" charset="0"/>
              </a:rPr>
              <a:t>Se suben con el comando “</a:t>
            </a:r>
            <a:r>
              <a:rPr lang="es-ES" sz="1600" dirty="0" err="1">
                <a:latin typeface="Comic Sans MS" panose="030F0702030302020204" pitchFamily="66" charset="0"/>
              </a:rPr>
              <a:t>push</a:t>
            </a:r>
            <a:r>
              <a:rPr lang="es-ES" sz="1600" dirty="0">
                <a:latin typeface="Comic Sans MS" panose="030F0702030302020204" pitchFamily="66" charset="0"/>
              </a:rPr>
              <a:t>”</a:t>
            </a:r>
          </a:p>
          <a:p>
            <a:pPr lvl="1"/>
            <a:r>
              <a:rPr lang="es-ES" sz="1600" dirty="0">
                <a:latin typeface="Comic Sans MS" panose="030F0702030302020204" pitchFamily="66" charset="0"/>
              </a:rPr>
              <a:t>Las versiones se llaman “</a:t>
            </a:r>
            <a:r>
              <a:rPr lang="es-ES" sz="1600" dirty="0" err="1">
                <a:latin typeface="Comic Sans MS" panose="030F0702030302020204" pitchFamily="66" charset="0"/>
              </a:rPr>
              <a:t>commit</a:t>
            </a:r>
            <a:r>
              <a:rPr lang="es-ES" sz="1600" dirty="0">
                <a:latin typeface="Comic Sans MS" panose="030F0702030302020204" pitchFamily="66" charset="0"/>
              </a:rPr>
              <a:t>”</a:t>
            </a:r>
          </a:p>
          <a:p>
            <a:endParaRPr lang="es-CL" sz="2000" dirty="0">
              <a:latin typeface="Comic Sans MS" panose="030F0702030302020204" pitchFamily="66" charset="0"/>
            </a:endParaRPr>
          </a:p>
          <a:p>
            <a:r>
              <a:rPr lang="es-CL" sz="2000" dirty="0">
                <a:latin typeface="Comic Sans MS" panose="030F0702030302020204" pitchFamily="66" charset="0"/>
              </a:rPr>
              <a:t>Cada programador puede trabajar en su propia versión y luego subirla (</a:t>
            </a:r>
            <a:r>
              <a:rPr lang="es-CL" sz="2000" dirty="0" err="1">
                <a:latin typeface="Comic Sans MS" panose="030F0702030302020204" pitchFamily="66" charset="0"/>
              </a:rPr>
              <a:t>push</a:t>
            </a:r>
            <a:r>
              <a:rPr lang="es-CL" sz="2000" dirty="0">
                <a:latin typeface="Comic Sans MS" panose="030F0702030302020204" pitchFamily="66" charset="0"/>
              </a:rPr>
              <a:t>) al repositorio central de código</a:t>
            </a:r>
          </a:p>
          <a:p>
            <a:endParaRPr lang="es-CL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Sistema </a:t>
            </a:r>
            <a:r>
              <a:rPr lang="es-ES" dirty="0">
                <a:highlight>
                  <a:srgbClr val="FFFF00"/>
                </a:highlight>
                <a:latin typeface="Comic Sans MS" panose="030F0702030302020204" pitchFamily="66" charset="0"/>
              </a:rPr>
              <a:t>distribuido</a:t>
            </a:r>
            <a:r>
              <a:rPr lang="es-ES" dirty="0">
                <a:latin typeface="Comic Sans MS" panose="030F0702030302020204" pitchFamily="66" charset="0"/>
              </a:rPr>
              <a:t> para el control de versiones (de software)</a:t>
            </a:r>
            <a:endParaRPr lang="es-CL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En cada pc existe un repositorio personal</a:t>
            </a:r>
          </a:p>
          <a:p>
            <a:r>
              <a:rPr lang="es-ES" dirty="0">
                <a:latin typeface="Comic Sans MS" panose="030F0702030302020204" pitchFamily="66" charset="0"/>
              </a:rPr>
              <a:t>Se sincronizan con el repositorio central (Github? </a:t>
            </a:r>
            <a:r>
              <a:rPr lang="es-ES" dirty="0" err="1">
                <a:latin typeface="Comic Sans MS" panose="030F0702030302020204" pitchFamily="66" charset="0"/>
              </a:rPr>
              <a:t>Gitlab</a:t>
            </a:r>
            <a:r>
              <a:rPr lang="es-ES" dirty="0">
                <a:latin typeface="Comic Sans MS" panose="030F0702030302020204" pitchFamily="66" charset="0"/>
              </a:rPr>
              <a:t>?)</a:t>
            </a:r>
          </a:p>
          <a:p>
            <a:r>
              <a:rPr lang="es-ES" dirty="0">
                <a:latin typeface="Comic Sans MS" panose="030F0702030302020204" pitchFamily="66" charset="0"/>
              </a:rPr>
              <a:t>Si alguien hace algún cambio, los demás deben sincronizarse con el servidor central antes de subir sus cambios</a:t>
            </a:r>
          </a:p>
          <a:p>
            <a:r>
              <a:rPr lang="es-ES" dirty="0">
                <a:latin typeface="Comic Sans MS" panose="030F0702030302020204" pitchFamily="66" charset="0"/>
              </a:rPr>
              <a:t>Si se agrega un nuevo integrante o se cambia de máquina, se puede sincronizar con el repositorio central hacia su repositorio personal</a:t>
            </a:r>
          </a:p>
        </p:txBody>
      </p:sp>
    </p:spTree>
    <p:extLst>
      <p:ext uri="{BB962C8B-B14F-4D97-AF65-F5344CB8AC3E}">
        <p14:creationId xmlns:p14="http://schemas.microsoft.com/office/powerpoint/2010/main" val="265683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EA4-C402-4E7F-B1A4-62D4C2C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Sistema distribuido para el </a:t>
            </a:r>
            <a:r>
              <a:rPr lang="es-ES" dirty="0">
                <a:highlight>
                  <a:srgbClr val="FFFF00"/>
                </a:highlight>
                <a:latin typeface="Comic Sans MS" panose="030F0702030302020204" pitchFamily="66" charset="0"/>
              </a:rPr>
              <a:t>control de versiones</a:t>
            </a:r>
            <a:r>
              <a:rPr lang="es-ES" dirty="0">
                <a:latin typeface="Comic Sans MS" panose="030F0702030302020204" pitchFamily="66" charset="0"/>
              </a:rPr>
              <a:t> (de software)</a:t>
            </a:r>
            <a:endParaRPr lang="es-CL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6181-9D21-4E6D-B4D1-97901573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Cada vez que un usuario sube una versión, se crea un </a:t>
            </a:r>
            <a:r>
              <a:rPr lang="es-ES" dirty="0" err="1">
                <a:latin typeface="Comic Sans MS" panose="030F0702030302020204" pitchFamily="66" charset="0"/>
              </a:rPr>
              <a:t>commit</a:t>
            </a:r>
            <a:r>
              <a:rPr lang="es-ES" dirty="0">
                <a:latin typeface="Comic Sans MS" panose="030F0702030302020204" pitchFamily="66" charset="0"/>
              </a:rPr>
              <a:t>.</a:t>
            </a:r>
          </a:p>
          <a:p>
            <a:r>
              <a:rPr lang="es-ES" dirty="0">
                <a:latin typeface="Comic Sans MS" panose="030F0702030302020204" pitchFamily="66" charset="0"/>
              </a:rPr>
              <a:t>Puedes retroceder en el tiempo y usar una versión anterior.</a:t>
            </a:r>
          </a:p>
          <a:p>
            <a:r>
              <a:rPr lang="es-ES" dirty="0">
                <a:latin typeface="Comic Sans MS" panose="030F0702030302020204" pitchFamily="66" charset="0"/>
              </a:rPr>
              <a:t>Puedes comparar entre diferentes versiones, línea por línea los cambios realizados.</a:t>
            </a:r>
          </a:p>
          <a:p>
            <a:endParaRPr lang="es-E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S" b="1" dirty="0">
                <a:latin typeface="Comic Sans MS" panose="030F0702030302020204" pitchFamily="66" charset="0"/>
              </a:rPr>
              <a:t>Avanzado</a:t>
            </a:r>
          </a:p>
          <a:p>
            <a:r>
              <a:rPr lang="es-ES" dirty="0">
                <a:latin typeface="Comic Sans MS" panose="030F0702030302020204" pitchFamily="66" charset="0"/>
              </a:rPr>
              <a:t>Permite crear “ramas” con </a:t>
            </a:r>
            <a:r>
              <a:rPr lang="es-ES">
                <a:latin typeface="Comic Sans MS" panose="030F0702030302020204" pitchFamily="66" charset="0"/>
              </a:rPr>
              <a:t>versiones avanzadas</a:t>
            </a:r>
            <a:endParaRPr lang="es-ES" dirty="0">
              <a:latin typeface="Comic Sans MS" panose="030F0702030302020204" pitchFamily="66" charset="0"/>
            </a:endParaRPr>
          </a:p>
          <a:p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9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2F81F4A-7DA5-476F-A00E-9FA5FF5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de </a:t>
            </a:r>
            <a:r>
              <a:rPr lang="es-CL" dirty="0" err="1"/>
              <a:t>git</a:t>
            </a:r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99E6EE-D750-4F46-A8F8-F5C06E0DE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2174581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504</Words>
  <Application>Microsoft Office PowerPoint</Application>
  <PresentationFormat>Panorámica</PresentationFormat>
  <Paragraphs>76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Tema de Office</vt:lpstr>
      <vt:lpstr>Refuerzo Programación</vt:lpstr>
      <vt:lpstr>Objetivos del taller</vt:lpstr>
      <vt:lpstr>Objetivos de la tarea</vt:lpstr>
      <vt:lpstr>Objetivos de la tarea</vt:lpstr>
      <vt:lpstr>git</vt:lpstr>
      <vt:lpstr>¿Por qué git?</vt:lpstr>
      <vt:lpstr>Sistema distribuido para el control de versiones (de software)</vt:lpstr>
      <vt:lpstr>Sistema distribuido para el control de versiones (de software)</vt:lpstr>
      <vt:lpstr>Uso de git</vt:lpstr>
      <vt:lpstr>Mi código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Refuerzo Programación</dc:title>
  <dc:creator>Latorre Aravena Mauricio</dc:creator>
  <cp:lastModifiedBy>Latorre Aravena Mauricio</cp:lastModifiedBy>
  <cp:revision>2</cp:revision>
  <dcterms:created xsi:type="dcterms:W3CDTF">2021-05-02T18:20:24Z</dcterms:created>
  <dcterms:modified xsi:type="dcterms:W3CDTF">2021-05-03T00:07:03Z</dcterms:modified>
</cp:coreProperties>
</file>