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5"/>
          </p14:sldIdLst>
        </p14:section>
        <p14:section name="what is spa?" id="{79437EB1-CD7B-4EC2-9F5A-D833616AD310}">
          <p14:sldIdLst>
            <p14:sldId id="266"/>
            <p14:sldId id="267"/>
            <p14:sldId id="268"/>
          </p14:sldIdLst>
        </p14:section>
        <p14:section name="what-spa-sph" id="{41614588-7E11-4D4E-976D-0C4F08170F0F}">
          <p14:sldIdLst>
            <p14:sldId id="269"/>
            <p14:sldId id="270"/>
            <p14:sldId id="271"/>
          </p14:sldIdLst>
        </p14:section>
        <p14:section name="supporting-tech" id="{99AF7ACE-670F-694F-9F02-792EBE404B1B}">
          <p14:sldIdLst>
            <p14:sldId id="272"/>
            <p14:sldId id="273"/>
            <p14:sldId id="274"/>
          </p14:sldIdLst>
        </p14:section>
        <p14:section name="spa-sp" id="{DBB009A4-17A2-9E41-984B-C524A65A25F0}">
          <p14:sldIdLst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000" autoAdjust="0"/>
    <p:restoredTop sz="95673"/>
  </p:normalViewPr>
  <p:slideViewPr>
    <p:cSldViewPr snapToGrid="0">
      <p:cViewPr>
        <p:scale>
          <a:sx n="114" d="100"/>
          <a:sy n="114" d="100"/>
        </p:scale>
        <p:origin x="14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6/26/15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6/26/15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49434" y="6356875"/>
            <a:ext cx="3513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andrewconnell/pres-sp15app-ng-sp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github.com/andrewconnell/pres-sp15app-ng-spa" TargetMode="External"/><Relationship Id="rId3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criticalpathtraining.com/" TargetMode="External"/><Relationship Id="rId12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www.microsoftcloudshow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Building Single Page Apps for SharePoint / Office 365 with Angular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github.com/andrewconnell/pres-sp15app-ng-spa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Technologies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Server-Side ➡️ Client-Side Dev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TypeScript</a:t>
            </a:r>
          </a:p>
          <a:p>
            <a:r>
              <a:rPr lang="en-US" smtClean="0"/>
              <a:t>Good browser development tools</a:t>
            </a:r>
          </a:p>
          <a:p>
            <a:pPr lvl="1"/>
            <a:r>
              <a:rPr lang="en-US" smtClean="0"/>
              <a:t>Chrome Developer Tools</a:t>
            </a:r>
          </a:p>
          <a:p>
            <a:pPr lvl="1"/>
            <a:r>
              <a:rPr lang="en-US" smtClean="0"/>
              <a:t>Batarang - github.com/angular/angularjs-batarang</a:t>
            </a:r>
          </a:p>
          <a:p>
            <a:r>
              <a:rPr lang="en-US" smtClean="0"/>
              <a:t>Fiddler</a:t>
            </a:r>
          </a:p>
          <a:p>
            <a:r>
              <a:rPr lang="en-US" smtClean="0"/>
              <a:t>Breeze</a:t>
            </a:r>
          </a:p>
          <a:p>
            <a:pPr lvl="1"/>
            <a:r>
              <a:rPr lang="en-US" smtClean="0"/>
              <a:t>Think “Entity Framework in JavaScript”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pic>
        <p:nvPicPr>
          <p:cNvPr id="4" name="Picture 3" descr="ClientSideProjectOr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524000"/>
            <a:ext cx="635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Apps with Angular for SharePoint &amp; Office 365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1.x or 2.0?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we…</a:t>
            </a:r>
          </a:p>
          <a:p>
            <a:pPr lvl="1"/>
            <a:r>
              <a:rPr lang="en-US" dirty="0" smtClean="0"/>
              <a:t>1.4 </a:t>
            </a:r>
            <a:r>
              <a:rPr lang="en-US" dirty="0" smtClean="0"/>
              <a:t>– currently </a:t>
            </a:r>
            <a:r>
              <a:rPr lang="en-US" dirty="0" smtClean="0"/>
              <a:t>release</a:t>
            </a:r>
            <a:endParaRPr lang="en-US" dirty="0" smtClean="0"/>
          </a:p>
          <a:p>
            <a:pPr lvl="1"/>
            <a:r>
              <a:rPr lang="en-US" dirty="0" smtClean="0"/>
              <a:t>1.5 – theme is to help with migration to 2.0</a:t>
            </a:r>
          </a:p>
          <a:p>
            <a:r>
              <a:rPr lang="en-US" dirty="0" smtClean="0"/>
              <a:t>1.x still supported while public interest &amp; use</a:t>
            </a:r>
          </a:p>
          <a:p>
            <a:r>
              <a:rPr lang="en-US" dirty="0" smtClean="0"/>
              <a:t>Angular 2.0</a:t>
            </a:r>
          </a:p>
          <a:p>
            <a:pPr lvl="1"/>
            <a:r>
              <a:rPr lang="en-US" dirty="0" smtClean="0"/>
              <a:t>Crazy fast</a:t>
            </a:r>
          </a:p>
          <a:p>
            <a:pPr lvl="1"/>
            <a:r>
              <a:rPr lang="en-US" dirty="0" smtClean="0"/>
              <a:t>Evergreen browsers only</a:t>
            </a:r>
          </a:p>
          <a:p>
            <a:pPr lvl="1"/>
            <a:r>
              <a:rPr lang="en-US" dirty="0" smtClean="0"/>
              <a:t>Think “ASP.NET </a:t>
            </a:r>
            <a:r>
              <a:rPr lang="en-US" dirty="0" err="1" smtClean="0"/>
              <a:t>WebForms</a:t>
            </a:r>
            <a:r>
              <a:rPr lang="en-US" dirty="0" smtClean="0"/>
              <a:t> =&gt; ASP.NET MVC”</a:t>
            </a:r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Keynotes by Google @ ng-</a:t>
            </a:r>
            <a:r>
              <a:rPr lang="en-US" dirty="0" err="1" smtClean="0"/>
              <a:t>conf</a:t>
            </a:r>
            <a:endParaRPr lang="en-US" dirty="0" smtClean="0"/>
          </a:p>
          <a:p>
            <a:pPr lvl="1"/>
            <a:r>
              <a:rPr lang="en-US" dirty="0" smtClean="0"/>
              <a:t>Day 1: </a:t>
            </a:r>
            <a:r>
              <a:rPr lang="en-US" dirty="0" smtClean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https://</a:t>
            </a:r>
            <a:r>
              <a:rPr lang="en-US" dirty="0" err="1" smtClean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youtu.be</a:t>
            </a:r>
            <a:r>
              <a:rPr lang="en-US" dirty="0" smtClean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/QHulaj5ZxbI</a:t>
            </a:r>
          </a:p>
          <a:p>
            <a:pPr lvl="1"/>
            <a:r>
              <a:rPr lang="en-US" dirty="0" smtClean="0"/>
              <a:t>Day 2: </a:t>
            </a:r>
            <a:r>
              <a:rPr lang="en-US" dirty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https://youtu.be/-dMBcqwvYA0</a:t>
            </a:r>
          </a:p>
          <a:p>
            <a:endParaRPr lang="en-US" dirty="0" smtClean="0"/>
          </a:p>
          <a:p>
            <a:r>
              <a:rPr lang="en-US" dirty="0" smtClean="0"/>
              <a:t>Adventures in Angular – State of Angular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http://</a:t>
            </a:r>
            <a:r>
              <a:rPr lang="en-US" dirty="0" err="1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aconn.me</a:t>
            </a:r>
            <a:r>
              <a:rPr lang="en-US" dirty="0">
                <a:solidFill>
                  <a:srgbClr val="0070C0"/>
                </a:solidFill>
                <a:latin typeface="Segoe UI Semibold" charset="0"/>
                <a:ea typeface="Segoe UI Semibold" charset="0"/>
                <a:cs typeface="Segoe UI Semibold" charset="0"/>
              </a:rPr>
              <a:t>/aia-state-of-ng2</a:t>
            </a:r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Thanks! Questions?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357088" y="4814603"/>
            <a:ext cx="8553031" cy="60316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hlinkClick r:id="rId2"/>
              </a:rPr>
              <a:t>github.com</a:t>
            </a:r>
            <a:r>
              <a:rPr lang="en-US" b="1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andrewconnell</a:t>
            </a:r>
            <a:r>
              <a:rPr lang="en-US" b="1" dirty="0">
                <a:hlinkClick r:id="rId2"/>
              </a:rPr>
              <a:t>/pres-sp15app-ng-spa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84357"/>
            <a:ext cx="5080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Full stack web developer &amp;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Co-host, Microsoft Cloud Show –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www.MicrosoftCloudShow.com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www.CriticalPathTraining.com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2"/>
              </a:rPr>
              <a:t>www.Pluralsight.com</a:t>
            </a: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Topics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024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are Single Page Apps</a:t>
            </a:r>
          </a:p>
          <a:p>
            <a:endParaRPr lang="en-US" altLang="en-US" dirty="0"/>
          </a:p>
          <a:p>
            <a:r>
              <a:rPr lang="en-US" altLang="en-US" dirty="0" smtClean="0"/>
              <a:t>Why SPAs for SharePoint / Office 365?</a:t>
            </a:r>
          </a:p>
          <a:p>
            <a:endParaRPr lang="en-US" altLang="en-US" dirty="0"/>
          </a:p>
          <a:p>
            <a:r>
              <a:rPr lang="en-US" altLang="en-US" dirty="0" smtClean="0"/>
              <a:t>Supporting Technologies &amp; Choices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Angular 1.x or 2.0?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Single Page Apps?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SPAs?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web applications that don’t refresh the entire page</a:t>
            </a:r>
          </a:p>
          <a:p>
            <a:r>
              <a:rPr lang="en-US" dirty="0" smtClean="0"/>
              <a:t>Fetch only data &amp; views when needed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Outlook Web App</a:t>
            </a:r>
          </a:p>
          <a:p>
            <a:pPr lvl="1"/>
            <a:r>
              <a:rPr lang="en-US" dirty="0" smtClean="0"/>
              <a:t>Gmail</a:t>
            </a:r>
          </a:p>
          <a:p>
            <a:pPr lvl="1"/>
            <a:r>
              <a:rPr lang="en-US" dirty="0" err="1" smtClean="0"/>
              <a:t>Trello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534400" cy="762000"/>
          </a:xfrm>
        </p:spPr>
        <p:txBody>
          <a:bodyPr/>
          <a:lstStyle/>
          <a:p>
            <a:r>
              <a:rPr lang="en-US" dirty="0" smtClean="0"/>
              <a:t>Characteristics of SPA Frameworks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r>
              <a:rPr lang="en-US" dirty="0" smtClean="0"/>
              <a:t>Screen history with navigation</a:t>
            </a:r>
          </a:p>
          <a:p>
            <a:r>
              <a:rPr lang="en-US" dirty="0" smtClean="0"/>
              <a:t>Deep linking</a:t>
            </a:r>
          </a:p>
          <a:p>
            <a:r>
              <a:rPr lang="en-US" dirty="0" err="1" smtClean="0"/>
              <a:t>Templated</a:t>
            </a:r>
            <a:r>
              <a:rPr lang="en-US" dirty="0" smtClean="0"/>
              <a:t> views</a:t>
            </a:r>
          </a:p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Apps for</a:t>
            </a:r>
            <a:br>
              <a:rPr lang="en-US" dirty="0" smtClean="0"/>
            </a:br>
            <a:r>
              <a:rPr lang="en-US" dirty="0" smtClean="0"/>
              <a:t>SharePoint &amp; Office 365 Apps?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Apps in Present Day 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Cloud hosted apps must live somewhere</a:t>
            </a:r>
          </a:p>
          <a:p>
            <a:pPr lvl="1"/>
            <a:r>
              <a:rPr lang="en-US" smtClean="0"/>
              <a:t>Cloud? Azure, AWS, Google, etc?</a:t>
            </a:r>
          </a:p>
          <a:p>
            <a:pPr lvl="1"/>
            <a:r>
              <a:rPr lang="en-US" smtClean="0"/>
              <a:t>On-Premises servers</a:t>
            </a:r>
          </a:p>
          <a:p>
            <a:endParaRPr lang="en-US" smtClean="0"/>
          </a:p>
          <a:p>
            <a:r>
              <a:rPr lang="en-US" smtClean="0"/>
              <a:t>SharePoint hosted apps use cookie-based authentication (not token based)</a:t>
            </a:r>
          </a:p>
          <a:p>
            <a:endParaRPr lang="en-US" smtClean="0"/>
          </a:p>
          <a:p>
            <a:r>
              <a:rPr lang="en-US" smtClean="0"/>
              <a:t>Generally tied to Visual Studio-based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SPA’s Add Flexibility &amp;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create online / offline story</a:t>
            </a:r>
          </a:p>
          <a:p>
            <a:endParaRPr lang="en-US" dirty="0" smtClean="0"/>
          </a:p>
          <a:p>
            <a:r>
              <a:rPr lang="en-US" dirty="0" smtClean="0"/>
              <a:t>React to customer usage of your app</a:t>
            </a:r>
          </a:p>
          <a:p>
            <a:endParaRPr lang="en-US" dirty="0" smtClean="0"/>
          </a:p>
          <a:p>
            <a:r>
              <a:rPr lang="en-US" dirty="0" smtClean="0"/>
              <a:t>Deep talent pool to choose from</a:t>
            </a:r>
          </a:p>
          <a:p>
            <a:endParaRPr lang="en-US" dirty="0" smtClean="0"/>
          </a:p>
          <a:p>
            <a:r>
              <a:rPr lang="en-US" dirty="0" smtClean="0"/>
              <a:t>Booming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</Template>
  <TotalTime>80</TotalTime>
  <Words>295</Words>
  <Application>Microsoft Macintosh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Calibri Light</vt:lpstr>
      <vt:lpstr>Century Gothic</vt:lpstr>
      <vt:lpstr>Segoe UI</vt:lpstr>
      <vt:lpstr>Segoe UI Light</vt:lpstr>
      <vt:lpstr>Segoe UI Semibold</vt:lpstr>
      <vt:lpstr>Wingdings</vt:lpstr>
      <vt:lpstr>Wingdings 2</vt:lpstr>
      <vt:lpstr>Quotable</vt:lpstr>
      <vt:lpstr>Building Single Page Apps for SharePoint / Office 365 with Angular</vt:lpstr>
      <vt:lpstr>PowerPoint Presentation</vt:lpstr>
      <vt:lpstr>Topics</vt:lpstr>
      <vt:lpstr>What are Single Page Apps?</vt:lpstr>
      <vt:lpstr>What are SPAs?</vt:lpstr>
      <vt:lpstr>Characteristics of SPA Frameworks</vt:lpstr>
      <vt:lpstr>Single Page Apps for SharePoint &amp; Office 365 Apps? </vt:lpstr>
      <vt:lpstr>Apps in Present Day SharePoint</vt:lpstr>
      <vt:lpstr>SPA’s Add Flexibility &amp; Options</vt:lpstr>
      <vt:lpstr>Supporting Technologies</vt:lpstr>
      <vt:lpstr>Server-Side ➡️ Client-Side Dev</vt:lpstr>
      <vt:lpstr>Project Organization</vt:lpstr>
      <vt:lpstr>Single Page Apps with Angular for SharePoint &amp; Office 365</vt:lpstr>
      <vt:lpstr>Angular 1.x or 2.0?</vt:lpstr>
      <vt:lpstr>References…</vt:lpstr>
      <vt:lpstr>Thanks!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Single Page Apps for SharePoint / Office 365 with Angular</dc:title>
  <dc:creator>Andrew Connell</dc:creator>
  <cp:lastModifiedBy>Andrew Connell</cp:lastModifiedBy>
  <cp:revision>6</cp:revision>
  <dcterms:created xsi:type="dcterms:W3CDTF">2015-06-18T14:51:22Z</dcterms:created>
  <dcterms:modified xsi:type="dcterms:W3CDTF">2015-06-26T14:18:44Z</dcterms:modified>
</cp:coreProperties>
</file>