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712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a-ng-spap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SharePoint Single Page Apps with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</a:t>
            </a:r>
            <a:r>
              <a:rPr lang="en-US" dirty="0">
                <a:hlinkClick r:id="rId2"/>
              </a:rPr>
              <a:t>/pres-spa-ng-</a:t>
            </a:r>
            <a:r>
              <a:rPr lang="en-US" dirty="0" smtClean="0">
                <a:hlinkClick r:id="rId2"/>
              </a:rPr>
              <a:t>spapps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151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ACI Presentation</vt:lpstr>
      <vt:lpstr>Building SharePoint Single Page Apps with AngularJS</vt:lpstr>
      <vt:lpstr>PowerPoint Presentation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15</cp:revision>
  <dcterms:created xsi:type="dcterms:W3CDTF">2013-01-14T11:48:41Z</dcterms:created>
  <dcterms:modified xsi:type="dcterms:W3CDTF">2014-09-01T23:40:28Z</dcterms:modified>
</cp:coreProperties>
</file>