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6" r:id="rId5"/>
    <p:sldId id="273" r:id="rId6"/>
    <p:sldId id="272" r:id="rId7"/>
    <p:sldId id="267" r:id="rId8"/>
    <p:sldId id="268" r:id="rId9"/>
    <p:sldId id="277" r:id="rId10"/>
    <p:sldId id="274" r:id="rId11"/>
    <p:sldId id="275" r:id="rId12"/>
    <p:sldId id="276" r:id="rId13"/>
    <p:sldId id="270" r:id="rId14"/>
    <p:sldId id="269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Capitals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Capitals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Capitals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Capitals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Capitals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Capitals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Capitals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Capitals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Capitals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B991A8D-E0EC-BC4A-BA7A-BB2D3C03ECC8}">
          <p14:sldIdLst>
            <p14:sldId id="256"/>
            <p14:sldId id="257"/>
            <p14:sldId id="258"/>
          </p14:sldIdLst>
        </p14:section>
        <p14:section name="what-are-spa" id="{432B4D75-F7AC-9647-B663-59AAB992E923}">
          <p14:sldIdLst>
            <p14:sldId id="266"/>
            <p14:sldId id="273"/>
            <p14:sldId id="272"/>
          </p14:sldIdLst>
        </p14:section>
        <p14:section name="why-spa-sp-o365" id="{983F40FB-9D86-524A-990A-C47660A0FEAF}">
          <p14:sldIdLst>
            <p14:sldId id="267"/>
            <p14:sldId id="268"/>
            <p14:sldId id="277"/>
          </p14:sldIdLst>
        </p14:section>
        <p14:section name="supporting-tech" id="{D25D6120-F0A5-6648-B0B3-2C3DF9E2CCB9}">
          <p14:sldIdLst>
            <p14:sldId id="274"/>
            <p14:sldId id="275"/>
            <p14:sldId id="276"/>
          </p14:sldIdLst>
        </p14:section>
        <p14:section name="demo" id="{F65BFA83-F424-5B47-BB8E-529D091C9B18}">
          <p14:sldIdLst>
            <p14:sldId id="270"/>
          </p14:sldIdLst>
        </p14:section>
        <p14:section name="angular1-2" id="{A93E2053-6FC3-CF4F-BEBC-55F3D6FBEFE0}">
          <p14:sldIdLst>
            <p14:sldId id="269"/>
            <p14:sldId id="271"/>
          </p14:sldIdLst>
        </p14:section>
        <p14:section name="outro" id="{0AC1B0AE-5AE1-ED45-BF51-96210257781C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57F"/>
    <a:srgbClr val="66CCFF"/>
    <a:srgbClr val="72CC09"/>
    <a:srgbClr val="46FFC9"/>
    <a:srgbClr val="CCCCCC"/>
    <a:srgbClr val="E6E6E6"/>
    <a:srgbClr val="0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910" autoAdjust="0"/>
    <p:restoredTop sz="96970" autoAdjust="0"/>
  </p:normalViewPr>
  <p:slideViewPr>
    <p:cSldViewPr>
      <p:cViewPr>
        <p:scale>
          <a:sx n="140" d="100"/>
          <a:sy n="140" d="100"/>
        </p:scale>
        <p:origin x="672" y="1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6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baseline="0">
                <a:latin typeface="Capitals" pitchFamily="8" charset="0"/>
                <a:ea typeface="ＭＳ Ｐゴシック" pitchFamily="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baseline="0">
                <a:latin typeface="Capitals" pitchFamily="8" charset="0"/>
                <a:ea typeface="ＭＳ Ｐゴシック" pitchFamily="8" charset="-128"/>
                <a:cs typeface="+mn-cs"/>
              </a:defRPr>
            </a:lvl1pPr>
          </a:lstStyle>
          <a:p>
            <a:pPr>
              <a:defRPr/>
            </a:pPr>
            <a:fld id="{025DF4D6-29C6-42FC-B149-85162B10E606}" type="datetimeFigureOut">
              <a:rPr lang="en-US"/>
              <a:pPr>
                <a:defRPr/>
              </a:pPr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baseline="0">
                <a:latin typeface="Capitals" pitchFamily="8" charset="0"/>
                <a:ea typeface="ＭＳ Ｐゴシック" pitchFamily="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aseline="0" smtClean="0"/>
            </a:lvl1pPr>
          </a:lstStyle>
          <a:p>
            <a:pPr>
              <a:defRPr/>
            </a:pPr>
            <a:fld id="{FC20C71B-4C85-4F61-BD50-25F9CF9C2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8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baseline="0">
                <a:latin typeface="Arial" charset="0"/>
                <a:ea typeface="ＭＳ Ｐゴシック" pitchFamily="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aseline="0">
                <a:latin typeface="Arial" charset="0"/>
                <a:ea typeface="ＭＳ Ｐゴシック" pitchFamily="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baseline="0">
                <a:latin typeface="Arial" charset="0"/>
                <a:ea typeface="ＭＳ Ｐゴシック" pitchFamily="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aseline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AF33C5-8AB9-43EA-A24B-43898D516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97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8052" name="Rectangle 102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2800" y="1905000"/>
            <a:ext cx="5257800" cy="2286000"/>
          </a:xfrm>
        </p:spPr>
        <p:txBody>
          <a:bodyPr anchor="t"/>
          <a:lstStyle>
            <a:lvl1pPr algn="l">
              <a:defRPr sz="3200" b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 smtClean="0">
                <a:effectLst/>
              </a:rPr>
              <a:t>Session Title</a:t>
            </a:r>
            <a:endParaRPr lang="en-US" dirty="0"/>
          </a:p>
        </p:txBody>
      </p:sp>
      <p:sp>
        <p:nvSpPr>
          <p:cNvPr id="258053" name="Rectangle 1029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52800" y="4495800"/>
            <a:ext cx="5257800" cy="914400"/>
          </a:xfrm>
        </p:spPr>
        <p:txBody>
          <a:bodyPr/>
          <a:lstStyle>
            <a:lvl1pPr marL="0" indent="0" algn="l">
              <a:buFont typeface="Wingdings 3" pitchFamily="8" charset="2"/>
              <a:buNone/>
              <a:defRPr lang="en-US" sz="2400" baseline="0" dirty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0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Generic Us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Segoe UI Light" panose="020B0502040204020203" pitchFamily="34" charset="0"/>
              </a:defRPr>
            </a:lvl1pPr>
            <a:lvl2pPr>
              <a:defRPr sz="2800">
                <a:latin typeface="Segoe UI Light" panose="020B0502040204020203" pitchFamily="34" charset="0"/>
              </a:defRPr>
            </a:lvl2pPr>
            <a:lvl3pPr>
              <a:defRPr sz="2400">
                <a:latin typeface="Segoe UI Light" panose="020B0502040204020203" pitchFamily="34" charset="0"/>
              </a:defRPr>
            </a:lvl3pPr>
            <a:lvl4pPr>
              <a:defRPr sz="2000">
                <a:latin typeface="Segoe UI Light" panose="020B0502040204020203" pitchFamily="34" charset="0"/>
              </a:defRPr>
            </a:lvl4pPr>
            <a:lvl5pPr>
              <a:defRPr sz="2000">
                <a:latin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Segoe UI Light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 Light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 Light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4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out the 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133600" y="1143000"/>
            <a:ext cx="48006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800" b="1" cap="none" spc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ea typeface="ＭＳ Ｐゴシック" pitchFamily="8" charset="-128"/>
              </a:rPr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3962400" cy="4419600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76400"/>
            <a:ext cx="3962400" cy="4419600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4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Segoe UI Light" panose="020B0502040204020203" pitchFamily="34" charset="0"/>
              </a:defRPr>
            </a:lvl1pPr>
            <a:lvl2pPr>
              <a:defRPr sz="2000">
                <a:latin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Segoe UI Light" panose="020B0502040204020203" pitchFamily="34" charset="0"/>
              </a:defRPr>
            </a:lvl1pPr>
            <a:lvl2pPr>
              <a:defRPr sz="2000">
                <a:latin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7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neric Us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07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aseline="0">
                <a:latin typeface="+mn-lt"/>
                <a:ea typeface="ＭＳ Ｐゴシック" pitchFamily="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aseline="0">
                <a:solidFill>
                  <a:schemeClr val="bg1"/>
                </a:solidFill>
                <a:latin typeface="+mn-lt"/>
                <a:ea typeface="ＭＳ Ｐゴシック" pitchFamily="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0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1400" y="6248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1" baseline="0">
                <a:solidFill>
                  <a:schemeClr val="bg1"/>
                </a:solidFill>
                <a:latin typeface="+mn-lt"/>
                <a:ea typeface="ＭＳ Ｐゴシック" pitchFamily="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03" r:id="rId3"/>
    <p:sldLayoutId id="2147483812" r:id="rId4"/>
    <p:sldLayoutId id="2147483814" r:id="rId5"/>
    <p:sldLayoutId id="2147483804" r:id="rId6"/>
    <p:sldLayoutId id="2147483805" r:id="rId7"/>
    <p:sldLayoutId id="2147483806" r:id="rId8"/>
    <p:sldLayoutId id="2147483807" r:id="rId9"/>
    <p:sldLayoutId id="2147483813" r:id="rId10"/>
    <p:sldLayoutId id="2147483808" r:id="rId11"/>
    <p:sldLayoutId id="214748380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MS PGothic" pitchFamily="34" charset="-128"/>
          <a:cs typeface="Segoe UI Light" panose="020B0502040204020203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4B72"/>
        </a:buClr>
        <a:buSzPct val="75000"/>
        <a:buFont typeface="Wingdings 3" panose="05040102010807070707" pitchFamily="18" charset="2"/>
        <a:buChar char="u"/>
        <a:defRPr sz="3200">
          <a:solidFill>
            <a:schemeClr val="tx1"/>
          </a:solidFill>
          <a:latin typeface="Segoe UI Light" panose="020B0502040204020203" pitchFamily="34" charset="0"/>
          <a:ea typeface="MS PGothic" pitchFamily="34" charset="-128"/>
          <a:cs typeface="Segoe UI Light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4B7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Segoe UI Light" panose="020B0502040204020203" pitchFamily="34" charset="0"/>
          <a:ea typeface="MS PGothic" pitchFamily="34" charset="-128"/>
          <a:cs typeface="Segoe UI Light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4B72"/>
        </a:buClr>
        <a:buChar char="–"/>
        <a:defRPr sz="2400">
          <a:solidFill>
            <a:schemeClr val="tx1"/>
          </a:solidFill>
          <a:latin typeface="Segoe UI Light" panose="020B0502040204020203" pitchFamily="34" charset="0"/>
          <a:ea typeface="MS PGothic" pitchFamily="34" charset="-128"/>
          <a:cs typeface="Segoe UI Light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84B7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Segoe UI Light" panose="020B0502040204020203" pitchFamily="34" charset="0"/>
          <a:ea typeface="MS PGothic" pitchFamily="34" charset="-128"/>
          <a:cs typeface="Segoe UI Light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84B72"/>
        </a:buClr>
        <a:buChar char="»"/>
        <a:defRPr sz="2000">
          <a:solidFill>
            <a:schemeClr val="tx1"/>
          </a:solidFill>
          <a:latin typeface="Segoe UI Light" panose="020B0502040204020203" pitchFamily="34" charset="0"/>
          <a:ea typeface="MS PGothic" pitchFamily="34" charset="-128"/>
          <a:cs typeface="Segoe UI Light" panose="020B0502040204020203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Single Page Apps </a:t>
            </a:r>
            <a:r>
              <a:rPr lang="en-US" altLang="en-US" dirty="0" smtClean="0"/>
              <a:t>for SharePoint / Office 365 with </a:t>
            </a:r>
            <a:r>
              <a:rPr lang="en-US" altLang="en-US" dirty="0"/>
              <a:t>Angular</a:t>
            </a:r>
            <a:endParaRPr lang="en-US" altLang="en-US" dirty="0" smtClean="0"/>
          </a:p>
        </p:txBody>
      </p:sp>
      <p:sp>
        <p:nvSpPr>
          <p:cNvPr id="8195" name="Subtitle 4"/>
          <p:cNvSpPr>
            <a:spLocks noGrp="1"/>
          </p:cNvSpPr>
          <p:nvPr>
            <p:ph type="subTitle" idx="1"/>
          </p:nvPr>
        </p:nvSpPr>
        <p:spPr>
          <a:xfrm>
            <a:off x="3352800" y="4495800"/>
            <a:ext cx="5715000" cy="914400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b="1" dirty="0" smtClean="0"/>
              <a:t>Andrew Connell</a:t>
            </a:r>
          </a:p>
          <a:p>
            <a:r>
              <a:rPr lang="en-US" altLang="en-US" sz="2000" b="1" u="sng" dirty="0" err="1" smtClean="0"/>
              <a:t>github.com</a:t>
            </a:r>
            <a:r>
              <a:rPr lang="en-US" altLang="en-US" sz="2000" b="1" u="sng" dirty="0" smtClean="0"/>
              <a:t>/</a:t>
            </a:r>
            <a:r>
              <a:rPr lang="en-US" altLang="en-US" sz="2000" b="1" u="sng" dirty="0" err="1" smtClean="0"/>
              <a:t>andrewconnell</a:t>
            </a:r>
            <a:r>
              <a:rPr lang="en-US" altLang="en-US" sz="2000" b="1" u="sng" dirty="0" smtClean="0"/>
              <a:t>/pres-sp15app-ng-spa</a:t>
            </a:r>
            <a:endParaRPr lang="en-US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Technologies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➡️ Client-Side Dev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419600"/>
          </a:xfrm>
        </p:spPr>
        <p:txBody>
          <a:bodyPr/>
          <a:lstStyle/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Good browser development tools</a:t>
            </a:r>
          </a:p>
          <a:p>
            <a:pPr lvl="1"/>
            <a:r>
              <a:rPr lang="en-US" dirty="0" smtClean="0"/>
              <a:t>Chrome Developer Tools</a:t>
            </a:r>
          </a:p>
          <a:p>
            <a:pPr lvl="1"/>
            <a:r>
              <a:rPr lang="en-US" dirty="0" err="1" smtClean="0"/>
              <a:t>Batarang</a:t>
            </a:r>
            <a:r>
              <a:rPr lang="en-US" dirty="0" smtClean="0"/>
              <a:t> - </a:t>
            </a:r>
            <a:r>
              <a:rPr lang="en-US" sz="2400" dirty="0" err="1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github.com</a:t>
            </a:r>
            <a:r>
              <a:rPr lang="en-US" sz="2400" dirty="0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/angular/</a:t>
            </a:r>
            <a:r>
              <a:rPr lang="en-US" sz="2400" dirty="0" err="1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angularjs-batarang</a:t>
            </a:r>
            <a:endParaRPr lang="en-US" dirty="0" smtClean="0">
              <a:solidFill>
                <a:srgbClr val="0070C0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dirty="0" smtClean="0"/>
              <a:t>Fiddler</a:t>
            </a:r>
          </a:p>
          <a:p>
            <a:r>
              <a:rPr lang="en-US" dirty="0" smtClean="0"/>
              <a:t>Breeze</a:t>
            </a:r>
          </a:p>
          <a:p>
            <a:pPr lvl="1"/>
            <a:r>
              <a:rPr lang="en-US" dirty="0" smtClean="0"/>
              <a:t>Think “</a:t>
            </a:r>
            <a:r>
              <a:rPr lang="en-US" i="1" dirty="0" smtClean="0"/>
              <a:t>Entity Framework in JavaScript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6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pic>
        <p:nvPicPr>
          <p:cNvPr id="4" name="Picture 3" descr="ClientSideProjectOr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524000"/>
            <a:ext cx="635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Apps with Angular for SharePoint &amp; Office 365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1.x or 2.0?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we…</a:t>
            </a:r>
          </a:p>
          <a:p>
            <a:pPr lvl="1"/>
            <a:r>
              <a:rPr lang="en-US" dirty="0" smtClean="0"/>
              <a:t>1.3 – current release</a:t>
            </a:r>
          </a:p>
          <a:p>
            <a:pPr lvl="1"/>
            <a:r>
              <a:rPr lang="en-US" dirty="0" smtClean="0"/>
              <a:t>1.4 – currently in beta</a:t>
            </a:r>
          </a:p>
          <a:p>
            <a:pPr lvl="1"/>
            <a:r>
              <a:rPr lang="en-US" dirty="0" smtClean="0"/>
              <a:t>1.5 – theme is to help with migration to 2.0</a:t>
            </a:r>
          </a:p>
          <a:p>
            <a:r>
              <a:rPr lang="en-US" dirty="0" smtClean="0"/>
              <a:t>1.x still supported while public interest &amp; use</a:t>
            </a:r>
          </a:p>
          <a:p>
            <a:r>
              <a:rPr lang="en-US" dirty="0" smtClean="0"/>
              <a:t>Angular 2.0</a:t>
            </a:r>
          </a:p>
          <a:p>
            <a:pPr lvl="1"/>
            <a:r>
              <a:rPr lang="en-US" dirty="0" smtClean="0"/>
              <a:t>Crazy fast</a:t>
            </a:r>
          </a:p>
          <a:p>
            <a:pPr lvl="1"/>
            <a:r>
              <a:rPr lang="en-US" dirty="0" smtClean="0"/>
              <a:t>Evergreen browsers only</a:t>
            </a:r>
          </a:p>
          <a:p>
            <a:pPr lvl="1"/>
            <a:r>
              <a:rPr lang="en-US" dirty="0" smtClean="0"/>
              <a:t>Think “ASP.NET </a:t>
            </a:r>
            <a:r>
              <a:rPr lang="en-US" dirty="0" err="1" smtClean="0"/>
              <a:t>WebForms</a:t>
            </a:r>
            <a:r>
              <a:rPr lang="en-US" dirty="0" smtClean="0"/>
              <a:t> =&gt; ASP.NET MVC”</a:t>
            </a:r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Keynotes by Google @ ng-</a:t>
            </a:r>
            <a:r>
              <a:rPr lang="en-US" dirty="0" err="1" smtClean="0"/>
              <a:t>conf</a:t>
            </a:r>
            <a:endParaRPr lang="en-US" dirty="0" smtClean="0"/>
          </a:p>
          <a:p>
            <a:pPr lvl="1"/>
            <a:r>
              <a:rPr lang="en-US" dirty="0" smtClean="0"/>
              <a:t>Day 1: </a:t>
            </a:r>
            <a:r>
              <a:rPr lang="en-US" dirty="0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youtu.be</a:t>
            </a:r>
            <a:r>
              <a:rPr lang="en-US" dirty="0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/QHulaj5ZxbI</a:t>
            </a:r>
          </a:p>
          <a:p>
            <a:pPr lvl="1"/>
            <a:r>
              <a:rPr lang="en-US" dirty="0" smtClean="0"/>
              <a:t>Day 2: </a:t>
            </a:r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https://youtu.be/-dMBcqwvYA0</a:t>
            </a:r>
          </a:p>
          <a:p>
            <a:endParaRPr lang="en-US" dirty="0" smtClean="0"/>
          </a:p>
          <a:p>
            <a:r>
              <a:rPr lang="en-US" dirty="0" smtClean="0"/>
              <a:t>Adventures in Angular – State of Angular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http</a:t>
            </a:r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://</a:t>
            </a:r>
            <a:r>
              <a:rPr lang="en-US" dirty="0" err="1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aconn.me</a:t>
            </a:r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/aia-state-of-ng2</a:t>
            </a:r>
          </a:p>
        </p:txBody>
      </p:sp>
    </p:spTree>
    <p:extLst>
      <p:ext uri="{BB962C8B-B14F-4D97-AF65-F5344CB8AC3E}">
        <p14:creationId xmlns:p14="http://schemas.microsoft.com/office/powerpoint/2010/main" val="130253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Thank you for attending!</a:t>
            </a:r>
            <a:endParaRPr lang="en-US" altLang="en-US" i="1" u="sng" dirty="0" smtClean="0"/>
          </a:p>
        </p:txBody>
      </p:sp>
      <p:sp>
        <p:nvSpPr>
          <p:cNvPr id="17411" name="Subtitle 5"/>
          <p:cNvSpPr>
            <a:spLocks noGrp="1"/>
          </p:cNvSpPr>
          <p:nvPr>
            <p:ph type="subTitle" idx="1"/>
          </p:nvPr>
        </p:nvSpPr>
        <p:spPr>
          <a:xfrm>
            <a:off x="3352800" y="4191000"/>
            <a:ext cx="5715000" cy="1524000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b="1" dirty="0" smtClean="0"/>
              <a:t>Andrew Connell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 smtClean="0"/>
              <a:t>@</a:t>
            </a:r>
            <a:r>
              <a:rPr lang="en-US" altLang="en-US" dirty="0" err="1" smtClean="0"/>
              <a:t>andrewconnell</a:t>
            </a:r>
            <a:endParaRPr lang="en-US" altLang="en-US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000" b="1" u="sng" dirty="0" smtClean="0"/>
              <a:t>www.andrewconnell.com</a:t>
            </a:r>
          </a:p>
          <a:p>
            <a:r>
              <a:rPr lang="en-US" altLang="en-US" sz="2000" b="1" u="sng" dirty="0" err="1" smtClean="0"/>
              <a:t>github.com</a:t>
            </a:r>
            <a:r>
              <a:rPr lang="en-US" altLang="en-US" sz="2000" b="1" u="sng" dirty="0" smtClean="0"/>
              <a:t>/</a:t>
            </a:r>
            <a:r>
              <a:rPr lang="en-US" altLang="en-US" sz="2000" b="1" u="sng" dirty="0" err="1" smtClean="0"/>
              <a:t>andrewconnell</a:t>
            </a:r>
            <a:r>
              <a:rPr lang="en-US" altLang="en-US" sz="2000" b="1" u="sng" dirty="0" smtClean="0"/>
              <a:t>/pres-sp15app-ng-spa</a:t>
            </a:r>
            <a:endParaRPr lang="en-US" altLang="en-US" sz="2000" b="1" dirty="0"/>
          </a:p>
        </p:txBody>
      </p:sp>
      <p:pic>
        <p:nvPicPr>
          <p:cNvPr id="2" name="Picture 1" descr="clappi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82" y="2819400"/>
            <a:ext cx="3094182" cy="170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Andrew Connell</a:t>
            </a:r>
            <a:endParaRPr altLang="en-US" dirty="0" smtClean="0"/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@</a:t>
            </a:r>
            <a:r>
              <a:rPr lang="en-US" altLang="en-US" dirty="0" err="1" smtClean="0"/>
              <a:t>andrewconnell</a:t>
            </a:r>
            <a:endParaRPr lang="en-US" altLang="en-US" dirty="0" smtClean="0"/>
          </a:p>
          <a:p>
            <a:r>
              <a:rPr lang="en-US" altLang="en-US" dirty="0" smtClean="0"/>
              <a:t>www.andrewconnell.com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Co-Host” </a:t>
            </a:r>
            <a:r>
              <a:rPr lang="en-US" altLang="en-US" b="1" dirty="0" smtClean="0"/>
              <a:t>Microsoft Cloud Show</a:t>
            </a:r>
          </a:p>
          <a:p>
            <a:pPr lvl="1"/>
            <a:r>
              <a:rPr lang="en-US" altLang="en-US" dirty="0" smtClean="0"/>
              <a:t>@</a:t>
            </a:r>
            <a:r>
              <a:rPr lang="en-US" altLang="en-US" dirty="0" err="1" smtClean="0"/>
              <a:t>mscloudshow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www.MicrosoftCloudShow</a:t>
            </a:r>
            <a:endParaRPr lang="en-US" altLang="en-US" dirty="0" smtClean="0"/>
          </a:p>
        </p:txBody>
      </p:sp>
      <p:pic>
        <p:nvPicPr>
          <p:cNvPr id="2" name="Picture 1" descr="AndrewConnell-201402-BW-circle-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Topics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are Single Page Apps</a:t>
            </a:r>
          </a:p>
          <a:p>
            <a:endParaRPr lang="en-US" altLang="en-US" dirty="0"/>
          </a:p>
          <a:p>
            <a:r>
              <a:rPr lang="en-US" altLang="en-US" dirty="0" smtClean="0"/>
              <a:t>Why SPAs for SharePoint / Office 365?</a:t>
            </a:r>
          </a:p>
          <a:p>
            <a:endParaRPr lang="en-US" altLang="en-US" dirty="0"/>
          </a:p>
          <a:p>
            <a:r>
              <a:rPr lang="en-US" altLang="en-US" dirty="0" smtClean="0"/>
              <a:t>Supporting Technologies &amp; Choices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Angular 1.x or 2.0?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Single Page Apps?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SPAs?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web applications that don’t refresh the entire page</a:t>
            </a:r>
          </a:p>
          <a:p>
            <a:r>
              <a:rPr lang="en-US" dirty="0" smtClean="0"/>
              <a:t>Fetch only data &amp; views when needed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Outlook Web App</a:t>
            </a:r>
          </a:p>
          <a:p>
            <a:pPr lvl="1"/>
            <a:r>
              <a:rPr lang="en-US" dirty="0" smtClean="0"/>
              <a:t>Gmail</a:t>
            </a:r>
          </a:p>
          <a:p>
            <a:pPr lvl="1"/>
            <a:r>
              <a:rPr lang="en-US" dirty="0" err="1" smtClean="0"/>
              <a:t>Trello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2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534400" cy="762000"/>
          </a:xfrm>
        </p:spPr>
        <p:txBody>
          <a:bodyPr/>
          <a:lstStyle/>
          <a:p>
            <a:r>
              <a:rPr lang="en-US" dirty="0" smtClean="0"/>
              <a:t>Characteristics of SPA Frameworks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Screen history with navigation</a:t>
            </a:r>
          </a:p>
          <a:p>
            <a:r>
              <a:rPr lang="en-US" dirty="0" smtClean="0"/>
              <a:t>Deep linking</a:t>
            </a:r>
          </a:p>
          <a:p>
            <a:r>
              <a:rPr lang="en-US" dirty="0" err="1" smtClean="0"/>
              <a:t>Templated</a:t>
            </a:r>
            <a:r>
              <a:rPr lang="en-US" dirty="0" smtClean="0"/>
              <a:t> views</a:t>
            </a:r>
          </a:p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Apps for</a:t>
            </a:r>
            <a:br>
              <a:rPr lang="en-US" dirty="0" smtClean="0"/>
            </a:br>
            <a:r>
              <a:rPr lang="en-US" dirty="0" smtClean="0"/>
              <a:t>SharePoint &amp; Office 365 Apps?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in Present Day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419600"/>
          </a:xfrm>
        </p:spPr>
        <p:txBody>
          <a:bodyPr/>
          <a:lstStyle/>
          <a:p>
            <a:r>
              <a:rPr lang="en-US" dirty="0" smtClean="0"/>
              <a:t>Cloud hosted apps must live somewhere</a:t>
            </a:r>
          </a:p>
          <a:p>
            <a:pPr lvl="1"/>
            <a:r>
              <a:rPr lang="en-US" dirty="0" smtClean="0"/>
              <a:t>Cloud? Azure, AWS, Google,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On-Premises servers</a:t>
            </a:r>
          </a:p>
          <a:p>
            <a:endParaRPr lang="en-US" dirty="0" smtClean="0"/>
          </a:p>
          <a:p>
            <a:r>
              <a:rPr lang="en-US" dirty="0" smtClean="0"/>
              <a:t>SharePoint hosted apps use cookie-based authentication (not token based)</a:t>
            </a:r>
          </a:p>
          <a:p>
            <a:endParaRPr lang="en-US" dirty="0" smtClean="0"/>
          </a:p>
          <a:p>
            <a:r>
              <a:rPr lang="en-US" dirty="0" smtClean="0"/>
              <a:t>Generally tied to Visual Studio-based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SPA’s Add Flexibility &amp;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create online / offline story</a:t>
            </a:r>
          </a:p>
          <a:p>
            <a:endParaRPr lang="en-US" dirty="0" smtClean="0"/>
          </a:p>
          <a:p>
            <a:r>
              <a:rPr lang="en-US" dirty="0" smtClean="0"/>
              <a:t>React to customer usage of your app</a:t>
            </a:r>
          </a:p>
          <a:p>
            <a:endParaRPr lang="en-US" dirty="0" smtClean="0"/>
          </a:p>
          <a:p>
            <a:r>
              <a:rPr lang="en-US" dirty="0" smtClean="0"/>
              <a:t>Deep talent pool to choose from</a:t>
            </a:r>
          </a:p>
          <a:p>
            <a:endParaRPr lang="en-US" dirty="0" smtClean="0"/>
          </a:p>
          <a:p>
            <a:r>
              <a:rPr lang="en-US" dirty="0" smtClean="0"/>
              <a:t>Booming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84795"/>
      </p:ext>
    </p:extLst>
  </p:cSld>
  <p:clrMapOvr>
    <a:masterClrMapping/>
  </p:clrMapOvr>
</p:sld>
</file>

<file path=ppt/theme/theme1.xml><?xml version="1.0" encoding="utf-8"?>
<a:theme xmlns:a="http://schemas.openxmlformats.org/drawingml/2006/main" name="Evolution white content">
  <a:themeElements>
    <a:clrScheme name="bp white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p white cont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pitals" pitchFamily="8" charset="0"/>
            <a:ea typeface="ＭＳ Ｐゴシック" pitchFamily="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pitals" pitchFamily="8" charset="0"/>
            <a:ea typeface="ＭＳ Ｐゴシック" pitchFamily="8" charset="-128"/>
          </a:defRPr>
        </a:defPPr>
      </a:lstStyle>
    </a:lnDef>
  </a:objectDefaults>
  <a:extraClrSchemeLst>
    <a:extraClrScheme>
      <a:clrScheme name="bp white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 white 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 white 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 white 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 white 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 white 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 white 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 white 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 white 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 white 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 white 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 white 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</TotalTime>
  <Words>299</Words>
  <Application>Microsoft Macintosh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Capitals</vt:lpstr>
      <vt:lpstr>MS PGothic</vt:lpstr>
      <vt:lpstr>ＭＳ Ｐゴシック</vt:lpstr>
      <vt:lpstr>Segoe UI</vt:lpstr>
      <vt:lpstr>Segoe UI Light</vt:lpstr>
      <vt:lpstr>Segoe UI Semibold</vt:lpstr>
      <vt:lpstr>Times</vt:lpstr>
      <vt:lpstr>Wingdings</vt:lpstr>
      <vt:lpstr>Wingdings 3</vt:lpstr>
      <vt:lpstr>Arial</vt:lpstr>
      <vt:lpstr>Evolution white content</vt:lpstr>
      <vt:lpstr>Building Single Page Apps for SharePoint / Office 365 with Angular</vt:lpstr>
      <vt:lpstr>Andrew Connell</vt:lpstr>
      <vt:lpstr>Topics</vt:lpstr>
      <vt:lpstr>What are Single Page Apps?</vt:lpstr>
      <vt:lpstr>What are SPAs?</vt:lpstr>
      <vt:lpstr>Characteristics of SPA Frameworks</vt:lpstr>
      <vt:lpstr>Single Page Apps for SharePoint &amp; Office 365 Apps? </vt:lpstr>
      <vt:lpstr>Apps in Present Day SharePoint</vt:lpstr>
      <vt:lpstr>SPA’s Add Flexibility &amp; Options</vt:lpstr>
      <vt:lpstr>Supporting Technologies</vt:lpstr>
      <vt:lpstr>Server-Side ➡️ Client-Side Dev</vt:lpstr>
      <vt:lpstr>Project Organization</vt:lpstr>
      <vt:lpstr>Single Page Apps with Angular for SharePoint &amp; Office 365</vt:lpstr>
      <vt:lpstr>Angular 1.x or 2.0?</vt:lpstr>
      <vt:lpstr>References…</vt:lpstr>
      <vt:lpstr>Thank you for attending!</vt:lpstr>
    </vt:vector>
  </TitlesOfParts>
  <Company>Tripp Agency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Slide Deck</dc:title>
  <dc:creator>Tom Gooch</dc:creator>
  <cp:lastModifiedBy>Andrew Connell</cp:lastModifiedBy>
  <cp:revision>152</cp:revision>
  <cp:lastPrinted>2007-11-08T17:20:20Z</cp:lastPrinted>
  <dcterms:modified xsi:type="dcterms:W3CDTF">2015-04-02T20:05:17Z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0x0101008636F0DAABFDC14DB37CC19790351837</vt:lpwstr>
  </property>
</Properties>
</file>