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324" r:id="rId2"/>
    <p:sldId id="326" r:id="rId3"/>
    <p:sldId id="330" r:id="rId4"/>
    <p:sldId id="327" r:id="rId5"/>
    <p:sldId id="329" r:id="rId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0370" autoAdjust="0"/>
  </p:normalViewPr>
  <p:slideViewPr>
    <p:cSldViewPr snapToGrid="0">
      <p:cViewPr>
        <p:scale>
          <a:sx n="147" d="100"/>
          <a:sy n="147" d="100"/>
        </p:scale>
        <p:origin x="-440" y="-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xmlns:p14="http://schemas.microsoft.com/office/powerpoint/2010/main"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/>
              <a:t>Building SharePoint Single Page Apps with </a:t>
            </a:r>
            <a:r>
              <a:rPr lang="en-US" dirty="0" err="1"/>
              <a:t>AngularJS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Andrew Connell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MVP SharePoint Server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2377679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184086" y="329409"/>
            <a:ext cx="2676403" cy="26894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0988" y="329410"/>
            <a:ext cx="4055393" cy="1325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1">
              <a:lnSpc>
                <a:spcPct val="150000"/>
              </a:lnSpc>
            </a:pPr>
            <a:r>
              <a:rPr lang="en-US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1800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www.AndrewConnell.com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1800" b="1" dirty="0">
                <a:solidFill>
                  <a:srgbClr val="FFCC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me@AndrewConnell.com</a:t>
            </a:r>
            <a:r>
              <a:rPr lang="en-US" sz="21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1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1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2" y="1203802"/>
            <a:ext cx="261206" cy="26120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2" y="919133"/>
            <a:ext cx="260604" cy="2606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280172" y="1697658"/>
            <a:ext cx="1319022" cy="1321210"/>
            <a:chOff x="7040229" y="2553828"/>
            <a:chExt cx="1758696" cy="1761613"/>
          </a:xfrm>
          <a:solidFill>
            <a:schemeClr val="accent4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  <a:grpFill/>
          </p:spPr>
        </p:pic>
      </p:grpSp>
      <p:grpSp>
        <p:nvGrpSpPr>
          <p:cNvPr id="8" name="Group 7"/>
          <p:cNvGrpSpPr/>
          <p:nvPr/>
        </p:nvGrpSpPr>
        <p:grpSpPr>
          <a:xfrm>
            <a:off x="6647359" y="1708197"/>
            <a:ext cx="1319022" cy="1321210"/>
            <a:chOff x="8874252" y="2553828"/>
            <a:chExt cx="1758696" cy="1761613"/>
          </a:xfrm>
          <a:solidFill>
            <a:schemeClr val="accent4">
              <a:lumMod val="7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@</a:t>
              </a:r>
              <a:r>
                <a:rPr lang="en-US" sz="1100" b="1" dirty="0" err="1">
                  <a:solidFill>
                    <a:schemeClr val="bg1"/>
                  </a:solidFill>
                </a:rPr>
                <a:t>andrewconnell</a:t>
              </a:r>
              <a:endParaRPr lang="en-US" sz="1100" b="1" dirty="0">
                <a:solidFill>
                  <a:schemeClr val="bg1"/>
                </a:solidFill>
              </a:endParaRPr>
            </a:p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  <a:grpFill/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14" y="1954075"/>
            <a:ext cx="1208031" cy="79915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184086" y="3082196"/>
            <a:ext cx="6782295" cy="1702075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6586" tIns="96012" rIns="116586" bIns="960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1500" b="1" dirty="0">
                <a:solidFill>
                  <a:srgbClr val="FFCC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www.CriticalPathTraining.com</a:t>
            </a: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14313" indent="-214313" defTabSz="699354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1500" b="1" dirty="0">
                <a:solidFill>
                  <a:srgbClr val="FFCC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www.Pluralsight.com</a:t>
            </a:r>
            <a:r>
              <a:rPr lang="en-US" sz="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130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Primarily </a:t>
            </a:r>
            <a:r>
              <a:rPr lang="en-US" dirty="0" smtClean="0"/>
              <a:t>Demo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all the demos &amp; follow along</a:t>
            </a:r>
          </a:p>
          <a:p>
            <a:r>
              <a:rPr lang="en-US" dirty="0" smtClean="0"/>
              <a:t>Everything available in this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FFCC00"/>
                </a:solidFill>
              </a:rPr>
              <a:t>https://github.com / andrewconnell / pres-sp15app-ng-</a:t>
            </a:r>
            <a:r>
              <a:rPr lang="en-US" sz="2000" dirty="0" smtClean="0">
                <a:solidFill>
                  <a:srgbClr val="FFCC00"/>
                </a:solidFill>
              </a:rPr>
              <a:t>spa</a:t>
            </a:r>
            <a:endParaRPr lang="en-US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54639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Focus on Microsoft’s cloud offerings &amp; competitive landscape</a:t>
            </a:r>
          </a:p>
          <a:p>
            <a:pPr lvl="1"/>
            <a:r>
              <a:rPr lang="en-US" sz="1800" dirty="0" smtClean="0"/>
              <a:t>Microsoft Azure</a:t>
            </a:r>
          </a:p>
          <a:p>
            <a:pPr lvl="1"/>
            <a:r>
              <a:rPr lang="en-US" sz="1800" dirty="0" smtClean="0"/>
              <a:t>Office 365 &amp; SharePoint</a:t>
            </a:r>
          </a:p>
          <a:p>
            <a:pPr lvl="1"/>
            <a:r>
              <a:rPr lang="en-US" sz="1800" dirty="0" smtClean="0"/>
              <a:t>Amazon Web Services</a:t>
            </a:r>
          </a:p>
          <a:p>
            <a:pPr lvl="1"/>
            <a:r>
              <a:rPr lang="en-US" sz="1800" dirty="0" smtClean="0"/>
              <a:t>Google Cloud</a:t>
            </a:r>
          </a:p>
          <a:p>
            <a:r>
              <a:rPr lang="en-US" sz="2000" dirty="0" err="1" smtClean="0">
                <a:solidFill>
                  <a:srgbClr val="FFCC00"/>
                </a:solidFill>
              </a:rPr>
              <a:t>www.MicrosoftCloudShow.com</a:t>
            </a:r>
            <a:r>
              <a:rPr lang="en-US" sz="2000" dirty="0" smtClean="0"/>
              <a:t> | </a:t>
            </a:r>
            <a:r>
              <a:rPr lang="en-US" sz="2000" dirty="0" smtClean="0">
                <a:solidFill>
                  <a:srgbClr val="FFCC00"/>
                </a:solidFill>
              </a:rPr>
              <a:t>@mscloudshow</a:t>
            </a:r>
          </a:p>
          <a:p>
            <a:r>
              <a:rPr lang="en-US" sz="2000" dirty="0" smtClean="0"/>
              <a:t>Search for “Microsoft Cloud Show” in iTunes, in the Windows Marketplaces or </a:t>
            </a:r>
            <a:r>
              <a:rPr lang="en-US" sz="2000" dirty="0" err="1" smtClean="0"/>
              <a:t>Stitcher</a:t>
            </a:r>
            <a:endParaRPr lang="en-US" sz="2000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95" y="1661858"/>
            <a:ext cx="1962287" cy="16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75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1047" y="2520538"/>
            <a:ext cx="3892392" cy="19045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0561" y="2520538"/>
            <a:ext cx="4047723" cy="190450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74812" y="1107466"/>
            <a:ext cx="3364861" cy="1325999"/>
            <a:chOff x="1578779" y="4362193"/>
            <a:chExt cx="4486481" cy="1767999"/>
          </a:xfrm>
          <a:solidFill>
            <a:srgbClr val="A3A3A3"/>
          </a:solidFill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  <a:grpFill/>
          </p:spPr>
        </p:pic>
      </p:grpSp>
      <p:grpSp>
        <p:nvGrpSpPr>
          <p:cNvPr id="17" name="Group 16"/>
          <p:cNvGrpSpPr/>
          <p:nvPr/>
        </p:nvGrpSpPr>
        <p:grpSpPr>
          <a:xfrm>
            <a:off x="4952012" y="1105779"/>
            <a:ext cx="3364861" cy="1325999"/>
            <a:chOff x="6131089" y="4359486"/>
            <a:chExt cx="4486481" cy="1767999"/>
          </a:xfrm>
          <a:solidFill>
            <a:srgbClr val="A3A3A3"/>
          </a:solidFill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15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5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763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</TotalTime>
  <Words>216</Words>
  <Application>Microsoft Macintosh PowerPoint</Application>
  <PresentationFormat>On-screen Show (16:9)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Visual Studio Live! Orlando 2013</vt:lpstr>
      <vt:lpstr>PowerPoint Presentation</vt:lpstr>
      <vt:lpstr>PowerPoint Presentation</vt:lpstr>
      <vt:lpstr>Primarily Demo Session</vt:lpstr>
      <vt:lpstr>Podcast: Microsoft Cloud Show</vt:lpstr>
      <vt:lpstr>Questions? Want to Learn More?</vt:lpstr>
    </vt:vector>
  </TitlesOfParts>
  <Company>1105 Media,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Andrew Connell</cp:lastModifiedBy>
  <cp:revision>67</cp:revision>
  <dcterms:created xsi:type="dcterms:W3CDTF">2004-06-15T18:50:25Z</dcterms:created>
  <dcterms:modified xsi:type="dcterms:W3CDTF">2014-11-01T12:08:38Z</dcterms:modified>
</cp:coreProperties>
</file>