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D8D2F-F33F-4A6F-B40E-BE5ECBE5A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E28ED-4CFE-4561-9E67-0874BA277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3FB05C-FA69-4F43-A9A2-FE525DB2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4FFF-EFE3-498A-B142-1F314A1601E4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2F88BD-0A60-49CA-B5CA-865460FA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43780F-62A6-44FE-9673-23C375EC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943F-5E41-4B59-AF55-EC8A42F4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86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9FE87-A071-4A1D-A324-12FCED2F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9D2E2B-B300-46D9-93DF-3398513D3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D6246F-117D-4A01-831A-1F78E486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4FFF-EFE3-498A-B142-1F314A1601E4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14CBF-7159-465A-A4BC-11F3AB8C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795DB2-162C-47F7-BCF4-256C8AA8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943F-5E41-4B59-AF55-EC8A42F4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45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AF9480-1FBE-4449-BD03-83AE6F4BF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855FF-A440-4BF4-B147-D70F4A0EC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D54B80-75B4-4715-9675-51828495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4FFF-EFE3-498A-B142-1F314A1601E4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BCBE34-3827-48EB-A3EE-AE5EABD9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3DF225-D7FB-4A22-8C64-179283CA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943F-5E41-4B59-AF55-EC8A42F4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70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38735-D497-497A-84AB-38F1194F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3ADF3B-B5B9-401F-8A3E-3AA29146A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308A4C-38DE-4B7D-9402-0D50B946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4FFF-EFE3-498A-B142-1F314A1601E4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FFBA40-8CAC-4A6A-971E-167697EF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4AB88B-2DA4-4C6E-91F0-894FB15D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943F-5E41-4B59-AF55-EC8A42F4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32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67D54-C05F-419B-B41D-827531DE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D2EE21-FBB3-4B7D-96D9-FEF1AEFD4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125D00-C0E1-4AC2-955D-6DDA98CF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4FFF-EFE3-498A-B142-1F314A1601E4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C27416-69C6-4C6A-8C75-0556A6E7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F1AA85-29EE-47FF-B2ED-755A823A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943F-5E41-4B59-AF55-EC8A42F4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76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13B81-756E-4B90-9D04-2DDC8D55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6ACE5-AC9C-459A-91DD-CE75C297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3A0F90-E809-447A-91E1-1D587F3DF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5950CD-DB52-4823-8F21-37B1A703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4FFF-EFE3-498A-B142-1F314A1601E4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373DE5-130F-4178-BF19-69D2F008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0813E7-43CF-48EB-AAB7-61617B4D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943F-5E41-4B59-AF55-EC8A42F4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06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F5716-38CA-4D2A-9E95-82287201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65671E-1AD5-493C-9C08-DD202A48B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76D11A-AE17-45A7-9D60-4467E1D0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BB2CDB-8794-4700-A6B0-944CF38D5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09C762-5A99-49C3-92A8-D3F7A54C5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6C1A552-E79B-4586-9978-9635536C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4FFF-EFE3-498A-B142-1F314A1601E4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08729E-1A85-4D80-8B27-AB5833F2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E56D24-4A83-449B-A87B-E500036A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943F-5E41-4B59-AF55-EC8A42F4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43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76C42-1BC7-4BE6-95EF-FF0517F0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E25BD0-771A-434F-971E-BB4BA9F7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4FFF-EFE3-498A-B142-1F314A1601E4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5159B8-77BA-40E5-94A2-0EFB0158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2B33D7-56C2-477A-971B-9AE22312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943F-5E41-4B59-AF55-EC8A42F4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20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DF831A3-35CC-4D92-97A4-F4E56834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4FFF-EFE3-498A-B142-1F314A1601E4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B999B5-DAB9-43A5-9BEC-5072DEFD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4FE0A4-2E11-48E5-8DFB-AC0CDD16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943F-5E41-4B59-AF55-EC8A42F4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79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843BE-797F-4D1E-980D-9D3A2217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CE5950-A318-4C01-8E07-4FA07C5DA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F1E194-0122-4446-BE8A-ED65F9B31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103C1E-C515-424D-8AC5-0DD6929A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4FFF-EFE3-498A-B142-1F314A1601E4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1A35F7-23E9-4FF0-9FD4-6BC52A9E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E8BCAA-7A84-43EB-82B9-A4803A9E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943F-5E41-4B59-AF55-EC8A42F4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86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CCB90-5674-48A3-AF4B-D7937F8B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6F5B4B-3558-4BC6-A12B-D884BAF0D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AB3F27-DA65-4FDB-BEE2-0DAB2E12B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03323-D532-46DE-94B7-EB244D18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4FFF-EFE3-498A-B142-1F314A1601E4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61FAE4-A074-4E48-BAFC-1FF5E94A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A91612-947A-4D9F-AC0F-1608215E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943F-5E41-4B59-AF55-EC8A42F4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54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EF53C-B9DF-48C4-BD4C-1ABB368C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0A64C2-E86B-4F53-A264-0389B20F5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1443A0-6480-41C7-A7FD-676356812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D4FFF-EFE3-498A-B142-1F314A1601E4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F46625-2F89-46B2-90AD-1619E3387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C81AD7-CA24-43AB-BDFD-A6513B101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F943F-5E41-4B59-AF55-EC8A42F4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9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5A0B0-DEB3-4BC2-A09F-FA043C80F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52D389-E322-4396-A632-41D611C60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1972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NB-WIN10-004</dc:creator>
  <cp:lastModifiedBy>NB-WIN10-004</cp:lastModifiedBy>
  <cp:revision>1</cp:revision>
  <dcterms:created xsi:type="dcterms:W3CDTF">2022-11-12T06:57:16Z</dcterms:created>
  <dcterms:modified xsi:type="dcterms:W3CDTF">2022-11-12T06:57:41Z</dcterms:modified>
</cp:coreProperties>
</file>