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</p:sldMasterIdLst>
  <p:notesMasterIdLst>
    <p:notesMasterId r:id="rId9"/>
  </p:notesMasterIdLst>
  <p:handoutMasterIdLst>
    <p:handoutMasterId r:id="rId10"/>
  </p:handoutMasterIdLst>
  <p:sldIdLst>
    <p:sldId id="472" r:id="rId7"/>
    <p:sldId id="482" r:id="rId8"/>
  </p:sldIdLst>
  <p:sldSz cx="13442950" cy="7561263"/>
  <p:notesSz cx="7104063" cy="10234613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8A6DE0-5A07-4B92-AB0B-CBE40F1E12B0}">
          <p14:sldIdLst/>
        </p14:section>
        <p14:section name="Seção sem Título" id="{B25D74AB-31B5-4A84-9E5B-036A4CD24A72}">
          <p14:sldIdLst>
            <p14:sldId id="472"/>
            <p14:sldId id="4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CF13"/>
    <a:srgbClr val="08276B"/>
    <a:srgbClr val="FFFFFF"/>
    <a:srgbClr val="253746"/>
    <a:srgbClr val="32B9CD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C9C19C-987F-4522-8941-89CCA1CA217B}" v="5" dt="2022-02-15T14:05:51.7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57" d="100"/>
          <a:sy n="57" d="100"/>
        </p:scale>
        <p:origin x="792" y="32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reira, Vinicius Novais" userId="cbb4d67d-f9b3-40c7-a629-1bdeb4d5c819" providerId="ADAL" clId="{F9C9C19C-987F-4522-8941-89CCA1CA217B}"/>
    <pc:docChg chg="undo custSel delSld modSld modSection">
      <pc:chgData name="Ferreira, Vinicius Novais" userId="cbb4d67d-f9b3-40c7-a629-1bdeb4d5c819" providerId="ADAL" clId="{F9C9C19C-987F-4522-8941-89CCA1CA217B}" dt="2022-02-15T14:07:27.410" v="916" actId="1035"/>
      <pc:docMkLst>
        <pc:docMk/>
      </pc:docMkLst>
      <pc:sldChg chg="del">
        <pc:chgData name="Ferreira, Vinicius Novais" userId="cbb4d67d-f9b3-40c7-a629-1bdeb4d5c819" providerId="ADAL" clId="{F9C9C19C-987F-4522-8941-89CCA1CA217B}" dt="2022-02-15T13:49:32.436" v="1" actId="47"/>
        <pc:sldMkLst>
          <pc:docMk/>
          <pc:sldMk cId="2966653505" sldId="256"/>
        </pc:sldMkLst>
      </pc:sldChg>
      <pc:sldChg chg="del">
        <pc:chgData name="Ferreira, Vinicius Novais" userId="cbb4d67d-f9b3-40c7-a629-1bdeb4d5c819" providerId="ADAL" clId="{F9C9C19C-987F-4522-8941-89CCA1CA217B}" dt="2022-02-15T13:49:34.944" v="4" actId="47"/>
        <pc:sldMkLst>
          <pc:docMk/>
          <pc:sldMk cId="2008643402" sldId="471"/>
        </pc:sldMkLst>
      </pc:sldChg>
      <pc:sldChg chg="addSp delSp modSp mod">
        <pc:chgData name="Ferreira, Vinicius Novais" userId="cbb4d67d-f9b3-40c7-a629-1bdeb4d5c819" providerId="ADAL" clId="{F9C9C19C-987F-4522-8941-89CCA1CA217B}" dt="2022-02-15T13:50:03.204" v="14" actId="14100"/>
        <pc:sldMkLst>
          <pc:docMk/>
          <pc:sldMk cId="3924471410" sldId="472"/>
        </pc:sldMkLst>
        <pc:picChg chg="del">
          <ac:chgData name="Ferreira, Vinicius Novais" userId="cbb4d67d-f9b3-40c7-a629-1bdeb4d5c819" providerId="ADAL" clId="{F9C9C19C-987F-4522-8941-89CCA1CA217B}" dt="2022-02-15T13:49:53.352" v="12" actId="478"/>
          <ac:picMkLst>
            <pc:docMk/>
            <pc:sldMk cId="3924471410" sldId="472"/>
            <ac:picMk id="4" creationId="{E7CF29AE-5384-4F91-935A-99AC4B548DA6}"/>
          </ac:picMkLst>
        </pc:picChg>
        <pc:picChg chg="del">
          <ac:chgData name="Ferreira, Vinicius Novais" userId="cbb4d67d-f9b3-40c7-a629-1bdeb4d5c819" providerId="ADAL" clId="{F9C9C19C-987F-4522-8941-89CCA1CA217B}" dt="2022-02-15T13:49:52.240" v="11" actId="478"/>
          <ac:picMkLst>
            <pc:docMk/>
            <pc:sldMk cId="3924471410" sldId="472"/>
            <ac:picMk id="5" creationId="{DBAA3107-163B-43CA-ABD5-81E8E72D7EA4}"/>
          </ac:picMkLst>
        </pc:picChg>
        <pc:picChg chg="add mod">
          <ac:chgData name="Ferreira, Vinicius Novais" userId="cbb4d67d-f9b3-40c7-a629-1bdeb4d5c819" providerId="ADAL" clId="{F9C9C19C-987F-4522-8941-89CCA1CA217B}" dt="2022-02-15T13:50:03.204" v="14" actId="14100"/>
          <ac:picMkLst>
            <pc:docMk/>
            <pc:sldMk cId="3924471410" sldId="472"/>
            <ac:picMk id="6" creationId="{660F72DF-62FD-4973-BCC8-1902D3E1B8EA}"/>
          </ac:picMkLst>
        </pc:picChg>
      </pc:sldChg>
      <pc:sldChg chg="del">
        <pc:chgData name="Ferreira, Vinicius Novais" userId="cbb4d67d-f9b3-40c7-a629-1bdeb4d5c819" providerId="ADAL" clId="{F9C9C19C-987F-4522-8941-89CCA1CA217B}" dt="2022-02-15T13:49:38.483" v="8" actId="47"/>
        <pc:sldMkLst>
          <pc:docMk/>
          <pc:sldMk cId="2371291759" sldId="473"/>
        </pc:sldMkLst>
      </pc:sldChg>
      <pc:sldChg chg="del">
        <pc:chgData name="Ferreira, Vinicius Novais" userId="cbb4d67d-f9b3-40c7-a629-1bdeb4d5c819" providerId="ADAL" clId="{F9C9C19C-987F-4522-8941-89CCA1CA217B}" dt="2022-02-15T13:49:37.695" v="7" actId="47"/>
        <pc:sldMkLst>
          <pc:docMk/>
          <pc:sldMk cId="1392474411" sldId="474"/>
        </pc:sldMkLst>
      </pc:sldChg>
      <pc:sldChg chg="del">
        <pc:chgData name="Ferreira, Vinicius Novais" userId="cbb4d67d-f9b3-40c7-a629-1bdeb4d5c819" providerId="ADAL" clId="{F9C9C19C-987F-4522-8941-89CCA1CA217B}" dt="2022-02-15T13:49:36.941" v="6" actId="47"/>
        <pc:sldMkLst>
          <pc:docMk/>
          <pc:sldMk cId="3644213866" sldId="475"/>
        </pc:sldMkLst>
      </pc:sldChg>
      <pc:sldChg chg="del">
        <pc:chgData name="Ferreira, Vinicius Novais" userId="cbb4d67d-f9b3-40c7-a629-1bdeb4d5c819" providerId="ADAL" clId="{F9C9C19C-987F-4522-8941-89CCA1CA217B}" dt="2022-02-15T13:49:35.721" v="5" actId="47"/>
        <pc:sldMkLst>
          <pc:docMk/>
          <pc:sldMk cId="1346474434" sldId="476"/>
        </pc:sldMkLst>
      </pc:sldChg>
      <pc:sldChg chg="del">
        <pc:chgData name="Ferreira, Vinicius Novais" userId="cbb4d67d-f9b3-40c7-a629-1bdeb4d5c819" providerId="ADAL" clId="{F9C9C19C-987F-4522-8941-89CCA1CA217B}" dt="2022-02-15T13:49:39.262" v="9" actId="47"/>
        <pc:sldMkLst>
          <pc:docMk/>
          <pc:sldMk cId="3623469582" sldId="477"/>
        </pc:sldMkLst>
      </pc:sldChg>
      <pc:sldChg chg="del">
        <pc:chgData name="Ferreira, Vinicius Novais" userId="cbb4d67d-f9b3-40c7-a629-1bdeb4d5c819" providerId="ADAL" clId="{F9C9C19C-987F-4522-8941-89CCA1CA217B}" dt="2022-02-15T13:49:34.297" v="3" actId="47"/>
        <pc:sldMkLst>
          <pc:docMk/>
          <pc:sldMk cId="4097448176" sldId="478"/>
        </pc:sldMkLst>
      </pc:sldChg>
      <pc:sldChg chg="del">
        <pc:chgData name="Ferreira, Vinicius Novais" userId="cbb4d67d-f9b3-40c7-a629-1bdeb4d5c819" providerId="ADAL" clId="{F9C9C19C-987F-4522-8941-89CCA1CA217B}" dt="2022-02-15T13:49:33.285" v="2" actId="47"/>
        <pc:sldMkLst>
          <pc:docMk/>
          <pc:sldMk cId="573143720" sldId="479"/>
        </pc:sldMkLst>
      </pc:sldChg>
      <pc:sldChg chg="del">
        <pc:chgData name="Ferreira, Vinicius Novais" userId="cbb4d67d-f9b3-40c7-a629-1bdeb4d5c819" providerId="ADAL" clId="{F9C9C19C-987F-4522-8941-89CCA1CA217B}" dt="2022-02-15T13:49:31.164" v="0" actId="47"/>
        <pc:sldMkLst>
          <pc:docMk/>
          <pc:sldMk cId="581679171" sldId="480"/>
        </pc:sldMkLst>
      </pc:sldChg>
      <pc:sldChg chg="del">
        <pc:chgData name="Ferreira, Vinicius Novais" userId="cbb4d67d-f9b3-40c7-a629-1bdeb4d5c819" providerId="ADAL" clId="{F9C9C19C-987F-4522-8941-89CCA1CA217B}" dt="2022-02-15T13:49:40.216" v="10" actId="47"/>
        <pc:sldMkLst>
          <pc:docMk/>
          <pc:sldMk cId="431365772" sldId="481"/>
        </pc:sldMkLst>
      </pc:sldChg>
      <pc:sldChg chg="addSp modSp mod">
        <pc:chgData name="Ferreira, Vinicius Novais" userId="cbb4d67d-f9b3-40c7-a629-1bdeb4d5c819" providerId="ADAL" clId="{F9C9C19C-987F-4522-8941-89CCA1CA217B}" dt="2022-02-15T14:07:27.410" v="916" actId="1035"/>
        <pc:sldMkLst>
          <pc:docMk/>
          <pc:sldMk cId="1871888551" sldId="482"/>
        </pc:sldMkLst>
        <pc:spChg chg="add mod">
          <ac:chgData name="Ferreira, Vinicius Novais" userId="cbb4d67d-f9b3-40c7-a629-1bdeb4d5c819" providerId="ADAL" clId="{F9C9C19C-987F-4522-8941-89CCA1CA217B}" dt="2022-02-15T14:07:08.801" v="914" actId="1036"/>
          <ac:spMkLst>
            <pc:docMk/>
            <pc:sldMk cId="1871888551" sldId="482"/>
            <ac:spMk id="2" creationId="{B60E53B6-5296-4D28-8BB7-4463C1D01063}"/>
          </ac:spMkLst>
        </pc:spChg>
        <pc:spChg chg="add mod">
          <ac:chgData name="Ferreira, Vinicius Novais" userId="cbb4d67d-f9b3-40c7-a629-1bdeb4d5c819" providerId="ADAL" clId="{F9C9C19C-987F-4522-8941-89CCA1CA217B}" dt="2022-02-15T14:05:18.728" v="824" actId="255"/>
          <ac:spMkLst>
            <pc:docMk/>
            <pc:sldMk cId="1871888551" sldId="482"/>
            <ac:spMk id="4" creationId="{9F47C350-4CB5-466C-B2DC-CBD9ED7F64B2}"/>
          </ac:spMkLst>
        </pc:spChg>
        <pc:spChg chg="mod">
          <ac:chgData name="Ferreira, Vinicius Novais" userId="cbb4d67d-f9b3-40c7-a629-1bdeb4d5c819" providerId="ADAL" clId="{F9C9C19C-987F-4522-8941-89CCA1CA217B}" dt="2022-02-15T13:50:36.374" v="24" actId="20577"/>
          <ac:spMkLst>
            <pc:docMk/>
            <pc:sldMk cId="1871888551" sldId="482"/>
            <ac:spMk id="21" creationId="{C488E075-24DD-4CAC-A846-48FBDF28D797}"/>
          </ac:spMkLst>
        </pc:spChg>
        <pc:spChg chg="mod">
          <ac:chgData name="Ferreira, Vinicius Novais" userId="cbb4d67d-f9b3-40c7-a629-1bdeb4d5c819" providerId="ADAL" clId="{F9C9C19C-987F-4522-8941-89CCA1CA217B}" dt="2022-02-15T14:06:42.270" v="907" actId="113"/>
          <ac:spMkLst>
            <pc:docMk/>
            <pc:sldMk cId="1871888551" sldId="482"/>
            <ac:spMk id="32" creationId="{224F3AF8-BD84-4D63-8F6E-083FA677F2DB}"/>
          </ac:spMkLst>
        </pc:spChg>
        <pc:spChg chg="mod">
          <ac:chgData name="Ferreira, Vinicius Novais" userId="cbb4d67d-f9b3-40c7-a629-1bdeb4d5c819" providerId="ADAL" clId="{F9C9C19C-987F-4522-8941-89CCA1CA217B}" dt="2022-02-15T14:06:50.852" v="910" actId="113"/>
          <ac:spMkLst>
            <pc:docMk/>
            <pc:sldMk cId="1871888551" sldId="482"/>
            <ac:spMk id="33" creationId="{F0F9D098-FF4D-4A23-BBE2-370207E68022}"/>
          </ac:spMkLst>
        </pc:spChg>
        <pc:spChg chg="mod">
          <ac:chgData name="Ferreira, Vinicius Novais" userId="cbb4d67d-f9b3-40c7-a629-1bdeb4d5c819" providerId="ADAL" clId="{F9C9C19C-987F-4522-8941-89CCA1CA217B}" dt="2022-02-15T13:51:13.018" v="26" actId="207"/>
          <ac:spMkLst>
            <pc:docMk/>
            <pc:sldMk cId="1871888551" sldId="482"/>
            <ac:spMk id="34" creationId="{B57AA8A8-84FD-48DE-BA43-08D253C6F275}"/>
          </ac:spMkLst>
        </pc:spChg>
        <pc:spChg chg="mod">
          <ac:chgData name="Ferreira, Vinicius Novais" userId="cbb4d67d-f9b3-40c7-a629-1bdeb4d5c819" providerId="ADAL" clId="{F9C9C19C-987F-4522-8941-89CCA1CA217B}" dt="2022-02-15T13:51:08.703" v="25" actId="207"/>
          <ac:spMkLst>
            <pc:docMk/>
            <pc:sldMk cId="1871888551" sldId="482"/>
            <ac:spMk id="35" creationId="{DAAADCBD-ECD9-4B5D-A8E0-075FB6F9BED7}"/>
          </ac:spMkLst>
        </pc:spChg>
        <pc:spChg chg="add mod">
          <ac:chgData name="Ferreira, Vinicius Novais" userId="cbb4d67d-f9b3-40c7-a629-1bdeb4d5c819" providerId="ADAL" clId="{F9C9C19C-987F-4522-8941-89CCA1CA217B}" dt="2022-02-15T14:07:27.410" v="916" actId="1035"/>
          <ac:spMkLst>
            <pc:docMk/>
            <pc:sldMk cId="1871888551" sldId="482"/>
            <ac:spMk id="39" creationId="{8ACE77DB-7A0A-4BC8-8D52-875743F65432}"/>
          </ac:spMkLst>
        </pc:spChg>
        <pc:spChg chg="add mod">
          <ac:chgData name="Ferreira, Vinicius Novais" userId="cbb4d67d-f9b3-40c7-a629-1bdeb4d5c819" providerId="ADAL" clId="{F9C9C19C-987F-4522-8941-89CCA1CA217B}" dt="2022-02-15T14:06:22.721" v="899" actId="1037"/>
          <ac:spMkLst>
            <pc:docMk/>
            <pc:sldMk cId="1871888551" sldId="482"/>
            <ac:spMk id="40" creationId="{462C09F0-1270-4C9F-9783-CC87F0AEC8FA}"/>
          </ac:spMkLst>
        </pc:spChg>
      </pc:sldChg>
      <pc:sldMasterChg chg="delSldLayout">
        <pc:chgData name="Ferreira, Vinicius Novais" userId="cbb4d67d-f9b3-40c7-a629-1bdeb4d5c819" providerId="ADAL" clId="{F9C9C19C-987F-4522-8941-89CCA1CA217B}" dt="2022-02-15T13:49:32.436" v="1" actId="47"/>
        <pc:sldMasterMkLst>
          <pc:docMk/>
          <pc:sldMasterMk cId="0" sldId="2147483656"/>
        </pc:sldMasterMkLst>
        <pc:sldLayoutChg chg="del">
          <pc:chgData name="Ferreira, Vinicius Novais" userId="cbb4d67d-f9b3-40c7-a629-1bdeb4d5c819" providerId="ADAL" clId="{F9C9C19C-987F-4522-8941-89CCA1CA217B}" dt="2022-02-15T13:49:32.436" v="1" actId="47"/>
          <pc:sldLayoutMkLst>
            <pc:docMk/>
            <pc:sldMasterMk cId="0" sldId="2147483656"/>
            <pc:sldLayoutMk cId="87114978" sldId="2147483668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pPr/>
              <a:t>15/02/2022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pPr/>
              <a:t>15/02/2022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‹#›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8233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3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‹#›</a:t>
            </a:fld>
            <a:endParaRPr lang="pt-BR" sz="70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4" r:id="rId5"/>
    <p:sldLayoutId id="2147483651" r:id="rId6"/>
    <p:sldLayoutId id="2147483650" r:id="rId7"/>
    <p:sldLayoutId id="2147483667" r:id="rId8"/>
  </p:sldLayoutIdLst>
  <p:hf hdr="0" ftr="0" dt="0"/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C55335-ABCE-498A-92E7-46003B6D92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660F72DF-62FD-4973-BCC8-1902D3E1B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3442950" cy="756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471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5E66A94-914F-497A-A098-71B8A170A7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0" name="Rectangle 42">
            <a:extLst>
              <a:ext uri="{FF2B5EF4-FFF2-40B4-BE49-F238E27FC236}">
                <a16:creationId xmlns:a16="http://schemas.microsoft.com/office/drawing/2014/main" id="{D56D5B31-1798-4A73-939D-5495975295D4}"/>
              </a:ext>
            </a:extLst>
          </p:cNvPr>
          <p:cNvSpPr/>
          <p:nvPr/>
        </p:nvSpPr>
        <p:spPr>
          <a:xfrm>
            <a:off x="6804884" y="1106495"/>
            <a:ext cx="6204408" cy="296216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1" name="Title 2">
            <a:extLst>
              <a:ext uri="{FF2B5EF4-FFF2-40B4-BE49-F238E27FC236}">
                <a16:creationId xmlns:a16="http://schemas.microsoft.com/office/drawing/2014/main" id="{C488E075-24DD-4CAC-A846-48FBDF28D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srgbClr val="08276B"/>
                </a:solidFill>
                <a:latin typeface="Exo 2 Medium" panose="00000600000000000000" pitchFamily="50" charset="0"/>
                <a:cs typeface="Simplon Oi Headline"/>
              </a:rPr>
              <a:t>SEMANA 1 – 15/02/2022</a:t>
            </a:r>
          </a:p>
        </p:txBody>
      </p:sp>
      <p:sp>
        <p:nvSpPr>
          <p:cNvPr id="22" name="TextBox 118">
            <a:extLst>
              <a:ext uri="{FF2B5EF4-FFF2-40B4-BE49-F238E27FC236}">
                <a16:creationId xmlns:a16="http://schemas.microsoft.com/office/drawing/2014/main" id="{BD7B98C2-C566-441C-A8E5-BA505B2CA31F}"/>
              </a:ext>
            </a:extLst>
          </p:cNvPr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23" name="Oval 120">
            <a:extLst>
              <a:ext uri="{FF2B5EF4-FFF2-40B4-BE49-F238E27FC236}">
                <a16:creationId xmlns:a16="http://schemas.microsoft.com/office/drawing/2014/main" id="{D512B11E-A0D6-43B9-9FAB-A12852EB997C}"/>
              </a:ext>
            </a:extLst>
          </p:cNvPr>
          <p:cNvSpPr>
            <a:spLocks noChangeAspect="1"/>
          </p:cNvSpPr>
          <p:nvPr/>
        </p:nvSpPr>
        <p:spPr>
          <a:xfrm>
            <a:off x="11193898" y="32424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1BCF13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4" name="TextBox 123">
            <a:extLst>
              <a:ext uri="{FF2B5EF4-FFF2-40B4-BE49-F238E27FC236}">
                <a16:creationId xmlns:a16="http://schemas.microsoft.com/office/drawing/2014/main" id="{DF2A6510-AF00-4432-92E4-F9CD9E5F17D8}"/>
              </a:ext>
            </a:extLst>
          </p:cNvPr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25" name="TextBox 128">
            <a:extLst>
              <a:ext uri="{FF2B5EF4-FFF2-40B4-BE49-F238E27FC236}">
                <a16:creationId xmlns:a16="http://schemas.microsoft.com/office/drawing/2014/main" id="{983CE74D-5B8F-4DD1-8C18-E4BE116FF1DC}"/>
              </a:ext>
            </a:extLst>
          </p:cNvPr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26" name="TextBox 133">
            <a:extLst>
              <a:ext uri="{FF2B5EF4-FFF2-40B4-BE49-F238E27FC236}">
                <a16:creationId xmlns:a16="http://schemas.microsoft.com/office/drawing/2014/main" id="{FE1215A2-D778-4D77-9417-6C32B4E10829}"/>
              </a:ext>
            </a:extLst>
          </p:cNvPr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27" name="Oval 134">
            <a:extLst>
              <a:ext uri="{FF2B5EF4-FFF2-40B4-BE49-F238E27FC236}">
                <a16:creationId xmlns:a16="http://schemas.microsoft.com/office/drawing/2014/main" id="{E0659533-7794-44EF-87B8-DFFD796E8DCB}"/>
              </a:ext>
            </a:extLst>
          </p:cNvPr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8" name="TextBox 138">
            <a:extLst>
              <a:ext uri="{FF2B5EF4-FFF2-40B4-BE49-F238E27FC236}">
                <a16:creationId xmlns:a16="http://schemas.microsoft.com/office/drawing/2014/main" id="{CFC76C64-835E-4901-A393-78B96741EBC6}"/>
              </a:ext>
            </a:extLst>
          </p:cNvPr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Exo 2 Medium" panose="00000600000000000000" pitchFamily="50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1E43F633-0A68-4D0F-AC0D-375E22F80328}"/>
              </a:ext>
            </a:extLst>
          </p:cNvPr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D543C29D-67E1-4031-9D29-169B0DBC6EA2}"/>
              </a:ext>
            </a:extLst>
          </p:cNvPr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DA8C0DE2-12B6-4997-B780-BE9D9F8E16D6}"/>
              </a:ext>
            </a:extLst>
          </p:cNvPr>
          <p:cNvSpPr/>
          <p:nvPr/>
        </p:nvSpPr>
        <p:spPr>
          <a:xfrm>
            <a:off x="508267" y="4152347"/>
            <a:ext cx="12505521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32" name="Rectangle 37">
            <a:extLst>
              <a:ext uri="{FF2B5EF4-FFF2-40B4-BE49-F238E27FC236}">
                <a16:creationId xmlns:a16="http://schemas.microsoft.com/office/drawing/2014/main" id="{224F3AF8-BD84-4D63-8F6E-083FA677F2DB}"/>
              </a:ext>
            </a:extLst>
          </p:cNvPr>
          <p:cNvSpPr/>
          <p:nvPr/>
        </p:nvSpPr>
        <p:spPr>
          <a:xfrm>
            <a:off x="496766" y="1106495"/>
            <a:ext cx="6186608" cy="296216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0" lvl="1" fontAlgn="base">
              <a:spcBef>
                <a:spcPct val="0"/>
              </a:spcBef>
              <a:defRPr/>
            </a:pPr>
            <a:r>
              <a:rPr lang="pt-BR" sz="16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Backlog                                                             </a:t>
            </a: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6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#Vinícius Novais</a:t>
            </a:r>
          </a:p>
          <a:p>
            <a:pPr marL="0" lvl="1" fontAlgn="base">
              <a:spcBef>
                <a:spcPct val="0"/>
              </a:spcBef>
              <a:defRPr/>
            </a:pPr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6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Benchmarketing (diferencial do negócio)</a:t>
            </a: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6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#Caio Elcio</a:t>
            </a:r>
          </a:p>
          <a:p>
            <a:pPr marL="0" lvl="1" fontAlgn="base">
              <a:spcBef>
                <a:spcPct val="0"/>
              </a:spcBef>
              <a:defRPr/>
            </a:pPr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6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Missão, visão, estratégias e objetivos.</a:t>
            </a: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6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#Lucas Ferreira</a:t>
            </a:r>
          </a:p>
          <a:p>
            <a:pPr fontAlgn="base">
              <a:spcBef>
                <a:spcPct val="0"/>
              </a:spcBef>
              <a:defRPr/>
            </a:pPr>
            <a:endParaRPr lang="pt-BR" sz="160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r>
              <a:rPr lang="pt-BR" sz="16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Mapa de persona</a:t>
            </a:r>
          </a:p>
          <a:p>
            <a:pPr fontAlgn="base">
              <a:spcBef>
                <a:spcPct val="0"/>
              </a:spcBef>
              <a:defRPr/>
            </a:pPr>
            <a:r>
              <a:rPr lang="pt-BR" sz="16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#João Olivevira</a:t>
            </a: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3" name="Rectangle 43">
            <a:extLst>
              <a:ext uri="{FF2B5EF4-FFF2-40B4-BE49-F238E27FC236}">
                <a16:creationId xmlns:a16="http://schemas.microsoft.com/office/drawing/2014/main" id="{F0F9D098-FF4D-4A23-BBE2-370207E68022}"/>
              </a:ext>
            </a:extLst>
          </p:cNvPr>
          <p:cNvSpPr>
            <a:spLocks/>
          </p:cNvSpPr>
          <p:nvPr/>
        </p:nvSpPr>
        <p:spPr>
          <a:xfrm>
            <a:off x="512766" y="4500711"/>
            <a:ext cx="12496525" cy="280897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6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LLD                                                                                                       </a:t>
            </a:r>
          </a:p>
          <a:p>
            <a:pPr marL="0" lvl="1" defTabSz="672130"/>
            <a:r>
              <a:rPr lang="pt-BR" sz="16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#Todo o grupo (para conhecimento geral)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6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Arquitetura de solução</a:t>
            </a:r>
          </a:p>
          <a:p>
            <a:pPr marL="0" lvl="1" defTabSz="672130"/>
            <a:r>
              <a:rPr lang="pt-BR" sz="16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#Vinícius Novais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6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Sketches de tela do projeto</a:t>
            </a:r>
          </a:p>
          <a:p>
            <a:pPr marL="0" lvl="1" defTabSz="672130"/>
            <a:r>
              <a:rPr lang="pt-BR" sz="16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#João Oliveira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4" name="Oval 134">
            <a:extLst>
              <a:ext uri="{FF2B5EF4-FFF2-40B4-BE49-F238E27FC236}">
                <a16:creationId xmlns:a16="http://schemas.microsoft.com/office/drawing/2014/main" id="{B57AA8A8-84FD-48DE-BA43-08D253C6F27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chemeClr val="accent4">
              <a:lumMod val="25000"/>
              <a:lumOff val="75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00B05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5" name="Oval 120">
            <a:extLst>
              <a:ext uri="{FF2B5EF4-FFF2-40B4-BE49-F238E27FC236}">
                <a16:creationId xmlns:a16="http://schemas.microsoft.com/office/drawing/2014/main" id="{DAAADCBD-ECD9-4B5D-A8E0-075FB6F9BED7}"/>
              </a:ext>
            </a:extLst>
          </p:cNvPr>
          <p:cNvSpPr>
            <a:spLocks noChangeAspect="1"/>
          </p:cNvSpPr>
          <p:nvPr/>
        </p:nvSpPr>
        <p:spPr>
          <a:xfrm>
            <a:off x="10188056" y="324247"/>
            <a:ext cx="211404" cy="211689"/>
          </a:xfrm>
          <a:prstGeom prst="ellipse">
            <a:avLst/>
          </a:prstGeom>
          <a:solidFill>
            <a:schemeClr val="accent4">
              <a:lumMod val="25000"/>
              <a:lumOff val="75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1BCF13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A87B1CA7-18E0-459A-8B40-B30CC45C209A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37" name="TextBox 138">
            <a:extLst>
              <a:ext uri="{FF2B5EF4-FFF2-40B4-BE49-F238E27FC236}">
                <a16:creationId xmlns:a16="http://schemas.microsoft.com/office/drawing/2014/main" id="{41B46BEE-7CCD-459E-800A-B6E0E71F7FC7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   </a:t>
            </a:r>
            <a:r>
              <a:rPr lang="en-US" sz="1176" dirty="0" err="1">
                <a:solidFill>
                  <a:srgbClr val="08276B"/>
                </a:solidFill>
                <a:latin typeface="Exo 2 Medium" panose="00000600000000000000" pitchFamily="50" charset="0"/>
              </a:rPr>
              <a:t>Farol</a:t>
            </a:r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do </a:t>
            </a:r>
            <a:r>
              <a:rPr lang="en-US" sz="1176" dirty="0" err="1">
                <a:solidFill>
                  <a:srgbClr val="08276B"/>
                </a:solidFill>
                <a:latin typeface="Exo 2 Medium" panose="00000600000000000000" pitchFamily="50" charset="0"/>
              </a:rPr>
              <a:t>Projeto</a:t>
            </a:r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  </a:t>
            </a:r>
          </a:p>
        </p:txBody>
      </p:sp>
      <p:sp>
        <p:nvSpPr>
          <p:cNvPr id="38" name="Oval 134">
            <a:extLst>
              <a:ext uri="{FF2B5EF4-FFF2-40B4-BE49-F238E27FC236}">
                <a16:creationId xmlns:a16="http://schemas.microsoft.com/office/drawing/2014/main" id="{AC71B70F-2DA1-4D18-9AC0-DCFDF0FE0D5C}"/>
              </a:ext>
            </a:extLst>
          </p:cNvPr>
          <p:cNvSpPr>
            <a:spLocks noChangeAspect="1"/>
          </p:cNvSpPr>
          <p:nvPr/>
        </p:nvSpPr>
        <p:spPr>
          <a:xfrm>
            <a:off x="12166910" y="32858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0E53B6-5296-4D28-8BB7-4463C1D01063}"/>
              </a:ext>
            </a:extLst>
          </p:cNvPr>
          <p:cNvSpPr txBox="1"/>
          <p:nvPr/>
        </p:nvSpPr>
        <p:spPr>
          <a:xfrm>
            <a:off x="4777259" y="5284088"/>
            <a:ext cx="31161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Exo 2 Medium" panose="00000600000000000000"/>
              </a:rPr>
              <a:t>Jornada do usuário (task atrasada)</a:t>
            </a:r>
          </a:p>
          <a:p>
            <a:r>
              <a:rPr lang="pt-BR" sz="1600" dirty="0">
                <a:latin typeface="Exo 2 Medium" panose="00000600000000000000"/>
              </a:rPr>
              <a:t>#Lucas Felix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47C350-4CB5-466C-B2DC-CBD9ED7F64B2}"/>
              </a:ext>
            </a:extLst>
          </p:cNvPr>
          <p:cNvSpPr txBox="1"/>
          <p:nvPr/>
        </p:nvSpPr>
        <p:spPr>
          <a:xfrm>
            <a:off x="6865491" y="1153210"/>
            <a:ext cx="4553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Exo 2 Medium" panose="00000600000000000000"/>
              </a:rPr>
              <a:t>Atenção ao prazo combinado para entrega das tasks.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ACE77DB-7A0A-4BC8-8D52-875743F65432}"/>
              </a:ext>
            </a:extLst>
          </p:cNvPr>
          <p:cNvSpPr txBox="1"/>
          <p:nvPr/>
        </p:nvSpPr>
        <p:spPr>
          <a:xfrm>
            <a:off x="4129187" y="1116335"/>
            <a:ext cx="2024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Exo 2 Medium" panose="00000600000000000000"/>
              </a:rPr>
              <a:t>Modelagem de dados</a:t>
            </a:r>
          </a:p>
          <a:p>
            <a:r>
              <a:rPr lang="pt-BR" sz="1600" dirty="0">
                <a:latin typeface="Exo 2 Medium" panose="00000600000000000000"/>
              </a:rPr>
              <a:t>#Luiz Gustavo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62C09F0-1270-4C9F-9783-CC87F0AEC8FA}"/>
              </a:ext>
            </a:extLst>
          </p:cNvPr>
          <p:cNvSpPr txBox="1"/>
          <p:nvPr/>
        </p:nvSpPr>
        <p:spPr>
          <a:xfrm>
            <a:off x="4777259" y="4564008"/>
            <a:ext cx="2513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Exo 2 Medium" panose="00000600000000000000"/>
              </a:rPr>
              <a:t>PM Canvavs (task atrasada)</a:t>
            </a:r>
          </a:p>
          <a:p>
            <a:r>
              <a:rPr lang="pt-BR" sz="1600" dirty="0">
                <a:latin typeface="Exo 2 Medium" panose="00000600000000000000"/>
              </a:rPr>
              <a:t>#Mauricio Santana</a:t>
            </a:r>
          </a:p>
        </p:txBody>
      </p:sp>
    </p:spTree>
    <p:extLst>
      <p:ext uri="{BB962C8B-B14F-4D97-AF65-F5344CB8AC3E}">
        <p14:creationId xmlns:p14="http://schemas.microsoft.com/office/powerpoint/2010/main" val="1871888551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8ECE7139958D46ABEDA89D12B90CBF" ma:contentTypeVersion="0" ma:contentTypeDescription="Create a new document." ma:contentTypeScope="" ma:versionID="e6d660081116f63565d30cc13099d5e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FDE92A4-5D2A-451A-A373-EB014CDC0D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2481852-F24E-4532-AF30-C154D705D10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31267F-D399-4A8A-87F8-B75F56828412}">
  <ds:schemaRefs>
    <ds:schemaRef ds:uri="http://www.w3.org/XML/1998/namespace"/>
    <ds:schemaRef ds:uri="http://schemas.microsoft.com/office/2006/documentManagement/types"/>
    <ds:schemaRef ds:uri="bbcd8c33-6940-4d4c-a587-bbc736ca1e4d"/>
    <ds:schemaRef ds:uri="http://purl.org/dc/elements/1.1/"/>
    <ds:schemaRef ds:uri="http://purl.org/dc/dcmitype/"/>
    <ds:schemaRef ds:uri="4327b14a-fe89-488e-9f6d-9658cacf372b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17929</TotalTime>
  <Words>117</Words>
  <Application>Microsoft Office PowerPoint</Application>
  <PresentationFormat>Custom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Arial</vt:lpstr>
      <vt:lpstr>Calibri</vt:lpstr>
      <vt:lpstr>Exo 2</vt:lpstr>
      <vt:lpstr>Exo 2 Medium</vt:lpstr>
      <vt:lpstr>Simplon BP Regular</vt:lpstr>
      <vt:lpstr>Simplon Oi Headline</vt:lpstr>
      <vt:lpstr>Capas</vt:lpstr>
      <vt:lpstr>Conteúdo</vt:lpstr>
      <vt:lpstr>Encerramento / Agradecimento</vt:lpstr>
      <vt:lpstr>PowerPoint Presentation</vt:lpstr>
      <vt:lpstr>SEMANA 1 – 15/02/2022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Ferreira, Vinicius Novais</cp:lastModifiedBy>
  <cp:revision>371</cp:revision>
  <cp:lastPrinted>2018-08-30T22:45:44Z</cp:lastPrinted>
  <dcterms:created xsi:type="dcterms:W3CDTF">2016-12-01T16:19:35Z</dcterms:created>
  <dcterms:modified xsi:type="dcterms:W3CDTF">2022-02-15T14:07:32Z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0x0101007F8ECE7139958D46ABEDA89D12B90CBF</vt:lpwstr>
  </property>
</Properties>
</file>