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9CD"/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1FF1B-CCB7-4CA7-8C16-6C5B1943B6E4}" v="12" dt="2022-03-03T23:53:08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68" d="100"/>
          <a:sy n="6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1B51FF1B-CCB7-4CA7-8C16-6C5B1943B6E4}"/>
    <pc:docChg chg="undo custSel addSld delSld modSld sldOrd">
      <pc:chgData name="Ferreira, Vinicius Novais" userId="cbb4d67d-f9b3-40c7-a629-1bdeb4d5c819" providerId="ADAL" clId="{1B51FF1B-CCB7-4CA7-8C16-6C5B1943B6E4}" dt="2022-03-03T23:53:34.143" v="522" actId="20577"/>
      <pc:docMkLst>
        <pc:docMk/>
      </pc:docMkLst>
      <pc:sldChg chg="delSp modSp del mod">
        <pc:chgData name="Ferreira, Vinicius Novais" userId="cbb4d67d-f9b3-40c7-a629-1bdeb4d5c819" providerId="ADAL" clId="{1B51FF1B-CCB7-4CA7-8C16-6C5B1943B6E4}" dt="2022-03-03T23:31:37.610" v="184" actId="2696"/>
        <pc:sldMkLst>
          <pc:docMk/>
          <pc:sldMk cId="3809416967" sldId="257"/>
        </pc:sldMkLst>
        <pc:spChg chg="mod">
          <ac:chgData name="Ferreira, Vinicius Novais" userId="cbb4d67d-f9b3-40c7-a629-1bdeb4d5c819" providerId="ADAL" clId="{1B51FF1B-CCB7-4CA7-8C16-6C5B1943B6E4}" dt="2022-02-16T16:14:25.785" v="15" actId="1037"/>
          <ac:spMkLst>
            <pc:docMk/>
            <pc:sldMk cId="3809416967" sldId="257"/>
            <ac:spMk id="85" creationId="{2EDEA5D3-7A3C-485A-A22C-0BA59B14CF74}"/>
          </ac:spMkLst>
        </pc:spChg>
        <pc:picChg chg="del mod">
          <ac:chgData name="Ferreira, Vinicius Novais" userId="cbb4d67d-f9b3-40c7-a629-1bdeb4d5c819" providerId="ADAL" clId="{1B51FF1B-CCB7-4CA7-8C16-6C5B1943B6E4}" dt="2022-02-16T16:14:54.438" v="17" actId="478"/>
          <ac:picMkLst>
            <pc:docMk/>
            <pc:sldMk cId="3809416967" sldId="257"/>
            <ac:picMk id="138" creationId="{4383D014-822E-481E-8394-A09FB7931440}"/>
          </ac:picMkLst>
        </pc:picChg>
      </pc:sldChg>
      <pc:sldChg chg="addSp delSp modSp mod addAnim delAnim modAnim">
        <pc:chgData name="Ferreira, Vinicius Novais" userId="cbb4d67d-f9b3-40c7-a629-1bdeb4d5c819" providerId="ADAL" clId="{1B51FF1B-CCB7-4CA7-8C16-6C5B1943B6E4}" dt="2022-03-03T23:53:34.143" v="522" actId="20577"/>
        <pc:sldMkLst>
          <pc:docMk/>
          <pc:sldMk cId="4109780595" sldId="258"/>
        </pc:sldMkLst>
        <pc:spChg chg="del mod topLvl">
          <ac:chgData name="Ferreira, Vinicius Novais" userId="cbb4d67d-f9b3-40c7-a629-1bdeb4d5c819" providerId="ADAL" clId="{1B51FF1B-CCB7-4CA7-8C16-6C5B1943B6E4}" dt="2022-03-03T23:40:48.382" v="305" actId="478"/>
          <ac:spMkLst>
            <pc:docMk/>
            <pc:sldMk cId="4109780595" sldId="258"/>
            <ac:spMk id="11" creationId="{7C835630-F399-4C09-96FE-19C7BBDF5FA0}"/>
          </ac:spMkLst>
        </pc:spChg>
        <pc:spChg chg="del topLvl">
          <ac:chgData name="Ferreira, Vinicius Novais" userId="cbb4d67d-f9b3-40c7-a629-1bdeb4d5c819" providerId="ADAL" clId="{1B51FF1B-CCB7-4CA7-8C16-6C5B1943B6E4}" dt="2022-03-03T23:40:49.283" v="306" actId="478"/>
          <ac:spMkLst>
            <pc:docMk/>
            <pc:sldMk cId="4109780595" sldId="258"/>
            <ac:spMk id="12" creationId="{D9A9BCA5-5D84-42F6-AF70-0C21758878DC}"/>
          </ac:spMkLst>
        </pc:spChg>
        <pc:spChg chg="del">
          <ac:chgData name="Ferreira, Vinicius Novais" userId="cbb4d67d-f9b3-40c7-a629-1bdeb4d5c819" providerId="ADAL" clId="{1B51FF1B-CCB7-4CA7-8C16-6C5B1943B6E4}" dt="2022-02-16T16:15:41.048" v="18" actId="478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1B51FF1B-CCB7-4CA7-8C16-6C5B1943B6E4}" dt="2022-03-03T23:34:14.864" v="247" actId="20577"/>
          <ac:spMkLst>
            <pc:docMk/>
            <pc:sldMk cId="4109780595" sldId="258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52:02.010" v="464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1B51FF1B-CCB7-4CA7-8C16-6C5B1943B6E4}" dt="2022-03-03T23:51:06.359" v="451" actId="207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1B51FF1B-CCB7-4CA7-8C16-6C5B1943B6E4}" dt="2022-03-03T23:39:50.730" v="278" actId="20577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1B51FF1B-CCB7-4CA7-8C16-6C5B1943B6E4}" dt="2022-03-03T23:39:02.292" v="261" actId="1076"/>
          <ac:spMkLst>
            <pc:docMk/>
            <pc:sldMk cId="4109780595" sldId="258"/>
            <ac:spMk id="37" creationId="{919810D6-0230-4457-A7ED-9F162FCA52D7}"/>
          </ac:spMkLst>
        </pc:spChg>
        <pc:spChg chg="mod">
          <ac:chgData name="Ferreira, Vinicius Novais" userId="cbb4d67d-f9b3-40c7-a629-1bdeb4d5c819" providerId="ADAL" clId="{1B51FF1B-CCB7-4CA7-8C16-6C5B1943B6E4}" dt="2022-03-03T23:51:00.532" v="450" actId="1076"/>
          <ac:spMkLst>
            <pc:docMk/>
            <pc:sldMk cId="4109780595" sldId="258"/>
            <ac:spMk id="41" creationId="{7B2C236A-5545-4508-B203-00A74F992FF4}"/>
          </ac:spMkLst>
        </pc:spChg>
        <pc:spChg chg="mod">
          <ac:chgData name="Ferreira, Vinicius Novais" userId="cbb4d67d-f9b3-40c7-a629-1bdeb4d5c819" providerId="ADAL" clId="{1B51FF1B-CCB7-4CA7-8C16-6C5B1943B6E4}" dt="2022-03-03T23:49:58.157" v="423" actId="1076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8" creationId="{11A1D26E-A802-449C-9554-86CEBE86889D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9" creationId="{09089A2D-E56D-41AC-84AB-D25E3D4E5907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0" creationId="{ACF53A7D-E0F8-4C5E-9A1D-D59E5D8FDB54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1" creationId="{E05C203A-C493-469C-ADFD-5E0F9A2153EE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2" creationId="{C52A437E-0371-460D-A094-5603339F0987}"/>
          </ac:spMkLst>
        </pc:spChg>
        <pc:spChg chg="mod">
          <ac:chgData name="Ferreira, Vinicius Novais" userId="cbb4d67d-f9b3-40c7-a629-1bdeb4d5c819" providerId="ADAL" clId="{1B51FF1B-CCB7-4CA7-8C16-6C5B1943B6E4}" dt="2022-03-03T23:51:09.639" v="452" actId="207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1B51FF1B-CCB7-4CA7-8C16-6C5B1943B6E4}" dt="2022-03-03T23:51:37.513" v="458"/>
          <ac:spMkLst>
            <pc:docMk/>
            <pc:sldMk cId="4109780595" sldId="258"/>
            <ac:spMk id="56" creationId="{75D9EAF8-DB59-4FF1-96FD-8550CFFB9663}"/>
          </ac:spMkLst>
        </pc:spChg>
        <pc:spChg chg="mod">
          <ac:chgData name="Ferreira, Vinicius Novais" userId="cbb4d67d-f9b3-40c7-a629-1bdeb4d5c819" providerId="ADAL" clId="{1B51FF1B-CCB7-4CA7-8C16-6C5B1943B6E4}" dt="2022-03-03T23:50:03.570" v="424" actId="1076"/>
          <ac:spMkLst>
            <pc:docMk/>
            <pc:sldMk cId="4109780595" sldId="258"/>
            <ac:spMk id="59" creationId="{B64BB765-773A-4859-A8AE-AE60DCA4F550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1" creationId="{FE52F6A4-981E-43EC-A63D-CF4B9DCD4B6D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2" creationId="{5414038F-FDF9-4DD4-B6A8-630E3C17EA25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3" creationId="{63D330F0-AE46-4944-9021-9862D36E6314}"/>
          </ac:spMkLst>
        </pc:spChg>
        <pc:spChg chg="mod">
          <ac:chgData name="Ferreira, Vinicius Novais" userId="cbb4d67d-f9b3-40c7-a629-1bdeb4d5c819" providerId="ADAL" clId="{1B51FF1B-CCB7-4CA7-8C16-6C5B1943B6E4}" dt="2022-03-03T23:41:26.236" v="315" actId="1076"/>
          <ac:spMkLst>
            <pc:docMk/>
            <pc:sldMk cId="4109780595" sldId="258"/>
            <ac:spMk id="64" creationId="{195A5B63-5A36-4F0D-93E2-EC5C0FDCC464}"/>
          </ac:spMkLst>
        </pc:spChg>
        <pc:spChg chg="mod">
          <ac:chgData name="Ferreira, Vinicius Novais" userId="cbb4d67d-f9b3-40c7-a629-1bdeb4d5c819" providerId="ADAL" clId="{1B51FF1B-CCB7-4CA7-8C16-6C5B1943B6E4}" dt="2022-03-03T23:44:25.438" v="388" actId="20577"/>
          <ac:spMkLst>
            <pc:docMk/>
            <pc:sldMk cId="4109780595" sldId="258"/>
            <ac:spMk id="70" creationId="{2020F773-2E61-4682-85FB-2030FD2C3F42}"/>
          </ac:spMkLst>
        </pc:spChg>
        <pc:spChg chg="mod">
          <ac:chgData name="Ferreira, Vinicius Novais" userId="cbb4d67d-f9b3-40c7-a629-1bdeb4d5c819" providerId="ADAL" clId="{1B51FF1B-CCB7-4CA7-8C16-6C5B1943B6E4}" dt="2022-03-03T23:44:34.642" v="390" actId="1076"/>
          <ac:spMkLst>
            <pc:docMk/>
            <pc:sldMk cId="4109780595" sldId="258"/>
            <ac:spMk id="71" creationId="{F76F21DB-7A3C-4AAA-A1BC-E985B1C79C85}"/>
          </ac:spMkLst>
        </pc:spChg>
        <pc:spChg chg="mod">
          <ac:chgData name="Ferreira, Vinicius Novais" userId="cbb4d67d-f9b3-40c7-a629-1bdeb4d5c819" providerId="ADAL" clId="{1B51FF1B-CCB7-4CA7-8C16-6C5B1943B6E4}" dt="2022-03-03T23:42:01.027" v="324"/>
          <ac:spMkLst>
            <pc:docMk/>
            <pc:sldMk cId="4109780595" sldId="258"/>
            <ac:spMk id="72" creationId="{A1C62D18-75EC-4829-8375-3AD0CCF3D9FF}"/>
          </ac:spMkLst>
        </pc:spChg>
        <pc:spChg chg="mod">
          <ac:chgData name="Ferreira, Vinicius Novais" userId="cbb4d67d-f9b3-40c7-a629-1bdeb4d5c819" providerId="ADAL" clId="{1B51FF1B-CCB7-4CA7-8C16-6C5B1943B6E4}" dt="2022-03-03T23:43:48.563" v="374" actId="14100"/>
          <ac:spMkLst>
            <pc:docMk/>
            <pc:sldMk cId="4109780595" sldId="258"/>
            <ac:spMk id="73" creationId="{A7A33422-3B69-42DC-8D82-B0FA74688993}"/>
          </ac:spMkLst>
        </pc:spChg>
        <pc:spChg chg="add del mod">
          <ac:chgData name="Ferreira, Vinicius Novais" userId="cbb4d67d-f9b3-40c7-a629-1bdeb4d5c819" providerId="ADAL" clId="{1B51FF1B-CCB7-4CA7-8C16-6C5B1943B6E4}" dt="2022-03-03T23:51:52.527" v="461" actId="478"/>
          <ac:spMkLst>
            <pc:docMk/>
            <pc:sldMk cId="4109780595" sldId="258"/>
            <ac:spMk id="77" creationId="{052F8254-80CC-421A-A50C-88300610FB09}"/>
          </ac:spMkLst>
        </pc:spChg>
        <pc:spChg chg="add del mod">
          <ac:chgData name="Ferreira, Vinicius Novais" userId="cbb4d67d-f9b3-40c7-a629-1bdeb4d5c819" providerId="ADAL" clId="{1B51FF1B-CCB7-4CA7-8C16-6C5B1943B6E4}" dt="2022-03-03T23:52:56.679" v="506" actId="478"/>
          <ac:spMkLst>
            <pc:docMk/>
            <pc:sldMk cId="4109780595" sldId="258"/>
            <ac:spMk id="78" creationId="{578EA32F-7B72-4AF6-B6FD-8F40D6591ACC}"/>
          </ac:spMkLst>
        </pc:spChg>
        <pc:spChg chg="add del mod">
          <ac:chgData name="Ferreira, Vinicius Novais" userId="cbb4d67d-f9b3-40c7-a629-1bdeb4d5c819" providerId="ADAL" clId="{1B51FF1B-CCB7-4CA7-8C16-6C5B1943B6E4}" dt="2022-03-03T23:52:19.496" v="468" actId="478"/>
          <ac:spMkLst>
            <pc:docMk/>
            <pc:sldMk cId="4109780595" sldId="258"/>
            <ac:spMk id="79" creationId="{F4C449E2-1B10-4DB5-826B-AC0B216DF74C}"/>
          </ac:spMkLst>
        </pc:spChg>
        <pc:spChg chg="mod">
          <ac:chgData name="Ferreira, Vinicius Novais" userId="cbb4d67d-f9b3-40c7-a629-1bdeb4d5c819" providerId="ADAL" clId="{1B51FF1B-CCB7-4CA7-8C16-6C5B1943B6E4}" dt="2022-03-03T23:52:23.221" v="469"/>
          <ac:spMkLst>
            <pc:docMk/>
            <pc:sldMk cId="4109780595" sldId="258"/>
            <ac:spMk id="81" creationId="{B03B78DA-0A3B-44FC-B04F-439677F5C749}"/>
          </ac:spMkLst>
        </pc:spChg>
        <pc:spChg chg="mod">
          <ac:chgData name="Ferreira, Vinicius Novais" userId="cbb4d67d-f9b3-40c7-a629-1bdeb4d5c819" providerId="ADAL" clId="{1B51FF1B-CCB7-4CA7-8C16-6C5B1943B6E4}" dt="2022-03-03T23:52:52.903" v="505" actId="20577"/>
          <ac:spMkLst>
            <pc:docMk/>
            <pc:sldMk cId="4109780595" sldId="258"/>
            <ac:spMk id="82" creationId="{2C4141B4-DBE0-4A2D-BB17-6132BF79931D}"/>
          </ac:spMkLst>
        </pc:spChg>
        <pc:spChg chg="mod">
          <ac:chgData name="Ferreira, Vinicius Novais" userId="cbb4d67d-f9b3-40c7-a629-1bdeb4d5c819" providerId="ADAL" clId="{1B51FF1B-CCB7-4CA7-8C16-6C5B1943B6E4}" dt="2022-03-03T23:53:08.270" v="508"/>
          <ac:spMkLst>
            <pc:docMk/>
            <pc:sldMk cId="4109780595" sldId="258"/>
            <ac:spMk id="84" creationId="{C38BB317-291D-458F-BAF2-42FE6406A39E}"/>
          </ac:spMkLst>
        </pc:spChg>
        <pc:spChg chg="mod">
          <ac:chgData name="Ferreira, Vinicius Novais" userId="cbb4d67d-f9b3-40c7-a629-1bdeb4d5c819" providerId="ADAL" clId="{1B51FF1B-CCB7-4CA7-8C16-6C5B1943B6E4}" dt="2022-03-03T23:53:34.143" v="522" actId="20577"/>
          <ac:spMkLst>
            <pc:docMk/>
            <pc:sldMk cId="4109780595" sldId="258"/>
            <ac:spMk id="85" creationId="{B4FD1C1E-C65F-438E-A0BF-A08667282F26}"/>
          </ac:spMkLst>
        </pc:spChg>
        <pc:grpChg chg="mod">
          <ac:chgData name="Ferreira, Vinicius Novais" userId="cbb4d67d-f9b3-40c7-a629-1bdeb4d5c819" providerId="ADAL" clId="{1B51FF1B-CCB7-4CA7-8C16-6C5B1943B6E4}" dt="2022-03-03T23:39:21.524" v="265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del">
          <ac:chgData name="Ferreira, Vinicius Novais" userId="cbb4d67d-f9b3-40c7-a629-1bdeb4d5c819" providerId="ADAL" clId="{1B51FF1B-CCB7-4CA7-8C16-6C5B1943B6E4}" dt="2022-03-03T23:40:48.382" v="305" actId="478"/>
          <ac:grpSpMkLst>
            <pc:docMk/>
            <pc:sldMk cId="4109780595" sldId="258"/>
            <ac:grpSpMk id="9" creationId="{415CB6E3-582B-435E-B834-D25FC247AAA4}"/>
          </ac:grpSpMkLst>
        </pc:grpChg>
        <pc:grpChg chg="mod">
          <ac:chgData name="Ferreira, Vinicius Novais" userId="cbb4d67d-f9b3-40c7-a629-1bdeb4d5c819" providerId="ADAL" clId="{1B51FF1B-CCB7-4CA7-8C16-6C5B1943B6E4}" dt="2022-03-03T23:39:02.292" v="261" actId="1076"/>
          <ac:grpSpMkLst>
            <pc:docMk/>
            <pc:sldMk cId="4109780595" sldId="258"/>
            <ac:grpSpMk id="16" creationId="{3B44233F-8B44-47E0-A847-323A6B4AD70E}"/>
          </ac:grpSpMkLst>
        </pc:grpChg>
        <pc:grpChg chg="del mod">
          <ac:chgData name="Ferreira, Vinicius Novais" userId="cbb4d67d-f9b3-40c7-a629-1bdeb4d5c819" providerId="ADAL" clId="{1B51FF1B-CCB7-4CA7-8C16-6C5B1943B6E4}" dt="2022-03-03T23:53:03.351" v="507" actId="478"/>
          <ac:grpSpMkLst>
            <pc:docMk/>
            <pc:sldMk cId="4109780595" sldId="258"/>
            <ac:grpSpMk id="27" creationId="{053BC263-CD67-4B42-8967-CEF3CBAE5598}"/>
          </ac:grpSpMkLst>
        </pc:grpChg>
        <pc:grpChg chg="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1B51FF1B-CCB7-4CA7-8C16-6C5B1943B6E4}" dt="2022-03-03T23:38:46.785" v="258" actId="1076"/>
          <ac:grpSpMkLst>
            <pc:docMk/>
            <pc:sldMk cId="4109780595" sldId="258"/>
            <ac:grpSpMk id="39" creationId="{0CF95824-9AF7-4C89-9573-817BB7E5047D}"/>
          </ac:grpSpMkLst>
        </pc:grpChg>
        <pc:grpChg chg="mod">
          <ac:chgData name="Ferreira, Vinicius Novais" userId="cbb4d67d-f9b3-40c7-a629-1bdeb4d5c819" providerId="ADAL" clId="{1B51FF1B-CCB7-4CA7-8C16-6C5B1943B6E4}" dt="2022-03-03T23:38:04.395" v="253"/>
          <ac:grpSpMkLst>
            <pc:docMk/>
            <pc:sldMk cId="4109780595" sldId="258"/>
            <ac:grpSpMk id="40" creationId="{DFADC0B8-0E76-4532-9383-11F0A97ACCFC}"/>
          </ac:grpSpMkLst>
        </pc:grpChg>
        <pc:grpChg chg="del">
          <ac:chgData name="Ferreira, Vinicius Novais" userId="cbb4d67d-f9b3-40c7-a629-1bdeb4d5c819" providerId="ADAL" clId="{1B51FF1B-CCB7-4CA7-8C16-6C5B1943B6E4}" dt="2022-03-03T23:32:58.031" v="194" actId="478"/>
          <ac:grpSpMkLst>
            <pc:docMk/>
            <pc:sldMk cId="4109780595" sldId="258"/>
            <ac:grpSpMk id="43" creationId="{530C3DF5-9722-47DF-B423-C382E0868D46}"/>
          </ac:grpSpMkLst>
        </pc:grpChg>
        <pc:grpChg chg="del mod">
          <ac:chgData name="Ferreira, Vinicius Novais" userId="cbb4d67d-f9b3-40c7-a629-1bdeb4d5c819" providerId="ADAL" clId="{1B51FF1B-CCB7-4CA7-8C16-6C5B1943B6E4}" dt="2022-03-03T23:51:53.319" v="462" actId="478"/>
          <ac:grpSpMkLst>
            <pc:docMk/>
            <pc:sldMk cId="4109780595" sldId="258"/>
            <ac:grpSpMk id="54" creationId="{B54DD92F-08EF-4B28-873E-634BC52FD9F9}"/>
          </ac:grpSpMkLst>
        </pc:grpChg>
        <pc:grpChg chg="add del mod">
          <ac:chgData name="Ferreira, Vinicius Novais" userId="cbb4d67d-f9b3-40c7-a629-1bdeb4d5c819" providerId="ADAL" clId="{1B51FF1B-CCB7-4CA7-8C16-6C5B1943B6E4}" dt="2022-03-03T23:41:26.838" v="316"/>
          <ac:grpSpMkLst>
            <pc:docMk/>
            <pc:sldMk cId="4109780595" sldId="258"/>
            <ac:grpSpMk id="58" creationId="{8EDFA003-9A39-49AD-899F-848D9A6F91C9}"/>
          </ac:grpSpMkLst>
        </pc:grpChg>
        <pc:grpChg chg="mod">
          <ac:chgData name="Ferreira, Vinicius Novais" userId="cbb4d67d-f9b3-40c7-a629-1bdeb4d5c819" providerId="ADAL" clId="{1B51FF1B-CCB7-4CA7-8C16-6C5B1943B6E4}" dt="2022-03-03T23:40:52.306" v="307"/>
          <ac:grpSpMkLst>
            <pc:docMk/>
            <pc:sldMk cId="4109780595" sldId="258"/>
            <ac:grpSpMk id="60" creationId="{7B3E4573-FEFB-4D6E-BEE3-D59CF957B4E0}"/>
          </ac:grpSpMkLst>
        </pc:grpChg>
        <pc:grpChg chg="add 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68" creationId="{5B832F91-8178-4A90-B051-FB9A966392CD}"/>
          </ac:grpSpMkLst>
        </pc:grpChg>
        <pc:grpChg chg="mod">
          <ac:chgData name="Ferreira, Vinicius Novais" userId="cbb4d67d-f9b3-40c7-a629-1bdeb4d5c819" providerId="ADAL" clId="{1B51FF1B-CCB7-4CA7-8C16-6C5B1943B6E4}" dt="2022-03-03T23:42:01.027" v="324"/>
          <ac:grpSpMkLst>
            <pc:docMk/>
            <pc:sldMk cId="4109780595" sldId="258"/>
            <ac:grpSpMk id="69" creationId="{EDE5ADD4-FE95-4259-A908-6CE1A862677A}"/>
          </ac:grpSpMkLst>
        </pc:grpChg>
        <pc:grpChg chg="add mod">
          <ac:chgData name="Ferreira, Vinicius Novais" userId="cbb4d67d-f9b3-40c7-a629-1bdeb4d5c819" providerId="ADAL" clId="{1B51FF1B-CCB7-4CA7-8C16-6C5B1943B6E4}" dt="2022-03-03T23:52:29.406" v="470" actId="1076"/>
          <ac:grpSpMkLst>
            <pc:docMk/>
            <pc:sldMk cId="4109780595" sldId="258"/>
            <ac:grpSpMk id="80" creationId="{DBCB171D-4273-4978-B440-78A94490FDB7}"/>
          </ac:grpSpMkLst>
        </pc:grpChg>
        <pc:grpChg chg="add mod">
          <ac:chgData name="Ferreira, Vinicius Novais" userId="cbb4d67d-f9b3-40c7-a629-1bdeb4d5c819" providerId="ADAL" clId="{1B51FF1B-CCB7-4CA7-8C16-6C5B1943B6E4}" dt="2022-03-03T23:53:20.344" v="512" actId="1037"/>
          <ac:grpSpMkLst>
            <pc:docMk/>
            <pc:sldMk cId="4109780595" sldId="258"/>
            <ac:grpSpMk id="83" creationId="{F4C1D77E-12E0-4DBD-81AF-9F31264A2E8C}"/>
          </ac:grpSpMkLst>
        </pc:grpChg>
        <pc:cxnChg chg="mod">
          <ac:chgData name="Ferreira, Vinicius Novais" userId="cbb4d67d-f9b3-40c7-a629-1bdeb4d5c819" providerId="ADAL" clId="{1B51FF1B-CCB7-4CA7-8C16-6C5B1943B6E4}" dt="2022-03-03T23:49:18.721" v="418" actId="14100"/>
          <ac:cxnSpMkLst>
            <pc:docMk/>
            <pc:sldMk cId="4109780595" sldId="258"/>
            <ac:cxnSpMk id="4" creationId="{5F5EC3B7-64A2-4E9F-9033-5B554351DB3A}"/>
          </ac:cxnSpMkLst>
        </pc:cxnChg>
        <pc:cxnChg chg="mod">
          <ac:chgData name="Ferreira, Vinicius Novais" userId="cbb4d67d-f9b3-40c7-a629-1bdeb4d5c819" providerId="ADAL" clId="{1B51FF1B-CCB7-4CA7-8C16-6C5B1943B6E4}" dt="2022-03-03T23:39:21.524" v="265" actId="1076"/>
          <ac:cxnSpMkLst>
            <pc:docMk/>
            <pc:sldMk cId="4109780595" sldId="258"/>
            <ac:cxnSpMk id="5" creationId="{150C610D-E501-4796-AB48-97EAFA5BEB4A}"/>
          </ac:cxnSpMkLst>
        </pc:cxnChg>
        <pc:cxnChg chg="mod">
          <ac:chgData name="Ferreira, Vinicius Novais" userId="cbb4d67d-f9b3-40c7-a629-1bdeb4d5c819" providerId="ADAL" clId="{1B51FF1B-CCB7-4CA7-8C16-6C5B1943B6E4}" dt="2022-03-03T23:53:03.351" v="507" actId="478"/>
          <ac:cxnSpMkLst>
            <pc:docMk/>
            <pc:sldMk cId="4109780595" sldId="258"/>
            <ac:cxnSpMk id="36" creationId="{B564FFAE-11FE-4A1E-A1C5-88EBA4A63D68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38" creationId="{CC59C84A-FEF2-456E-8305-8E17B6298CCC}"/>
          </ac:cxnSpMkLst>
        </pc:cxnChg>
        <pc:cxnChg chg="del">
          <ac:chgData name="Ferreira, Vinicius Novais" userId="cbb4d67d-f9b3-40c7-a629-1bdeb4d5c819" providerId="ADAL" clId="{1B51FF1B-CCB7-4CA7-8C16-6C5B1943B6E4}" dt="2022-03-03T23:32:58.648" v="195" actId="478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1B51FF1B-CCB7-4CA7-8C16-6C5B1943B6E4}" dt="2022-03-03T23:39:28.774" v="266" actId="14100"/>
          <ac:cxnSpMkLst>
            <pc:docMk/>
            <pc:sldMk cId="4109780595" sldId="258"/>
            <ac:cxnSpMk id="53" creationId="{D3E820B9-DEA8-4161-B2C6-3D93F04730D6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57" creationId="{A79A44EB-F8A2-4EC1-AF33-61459CC6F97B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5" creationId="{53D5DE1B-DC8B-48AB-A9EE-C329C09B01DE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6" creationId="{09FF25B0-82C5-485E-AA29-4E16D633B34C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7" creationId="{C6C65D3D-D0CC-4293-850D-D5315C798907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4" creationId="{4F84B652-C790-4303-B2F3-F61AE5062C5C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5" creationId="{6B0301D9-0A15-4F4D-8550-B2941F4C08A4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6" creationId="{F9E71675-F6AC-44F3-9152-C32EA19564D3}"/>
          </ac:cxnSpMkLst>
        </pc:cxnChg>
      </pc:sldChg>
      <pc:sldChg chg="addSp modSp add mod ord modAnim">
        <pc:chgData name="Ferreira, Vinicius Novais" userId="cbb4d67d-f9b3-40c7-a629-1bdeb4d5c819" providerId="ADAL" clId="{1B51FF1B-CCB7-4CA7-8C16-6C5B1943B6E4}" dt="2022-03-03T23:31:39.982" v="186"/>
        <pc:sldMkLst>
          <pc:docMk/>
          <pc:sldMk cId="1813872147" sldId="259"/>
        </pc:sldMkLst>
        <pc:spChg chg="add mod">
          <ac:chgData name="Ferreira, Vinicius Novais" userId="cbb4d67d-f9b3-40c7-a629-1bdeb4d5c819" providerId="ADAL" clId="{1B51FF1B-CCB7-4CA7-8C16-6C5B1943B6E4}" dt="2022-02-16T22:26:46.825" v="46" actId="20577"/>
          <ac:spMkLst>
            <pc:docMk/>
            <pc:sldMk cId="1813872147" sldId="259"/>
            <ac:spMk id="25" creationId="{3F292C9C-808C-6F48-BF50-B6128A0E250B}"/>
          </ac:spMkLst>
        </pc:spChg>
        <pc:spChg chg="add mod">
          <ac:chgData name="Ferreira, Vinicius Novais" userId="cbb4d67d-f9b3-40c7-a629-1bdeb4d5c819" providerId="ADAL" clId="{1B51FF1B-CCB7-4CA7-8C16-6C5B1943B6E4}" dt="2022-03-03T23:31:03.767" v="173" actId="20577"/>
          <ac:spMkLst>
            <pc:docMk/>
            <pc:sldMk cId="1813872147" sldId="259"/>
            <ac:spMk id="26" creationId="{93F43B3C-AD9B-8B41-9E5E-1EB9FAF3EDC1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7" creationId="{B354B805-38E0-48D8-A21E-F7B79225D816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8" creationId="{8DBD3C4E-8CC7-D64B-87EC-3B156ABEF290}"/>
          </ac:spMkLst>
        </pc:spChg>
        <pc:spChg chg="mod">
          <ac:chgData name="Ferreira, Vinicius Novais" userId="cbb4d67d-f9b3-40c7-a629-1bdeb4d5c819" providerId="ADAL" clId="{1B51FF1B-CCB7-4CA7-8C16-6C5B1943B6E4}" dt="2022-02-16T22:30:37.747" v="49" actId="20577"/>
          <ac:spMkLst>
            <pc:docMk/>
            <pc:sldMk cId="1813872147" sldId="259"/>
            <ac:spMk id="85" creationId="{2EDEA5D3-7A3C-485A-A22C-0BA59B14CF74}"/>
          </ac:spMkLst>
        </pc:spChg>
        <pc:spChg chg="mod">
          <ac:chgData name="Ferreira, Vinicius Novais" userId="cbb4d67d-f9b3-40c7-a629-1bdeb4d5c819" providerId="ADAL" clId="{1B51FF1B-CCB7-4CA7-8C16-6C5B1943B6E4}" dt="2022-03-03T23:31:32.030" v="183" actId="20577"/>
          <ac:spMkLst>
            <pc:docMk/>
            <pc:sldMk cId="1813872147" sldId="259"/>
            <ac:spMk id="86" creationId="{ADB388AD-C026-428A-9652-766B415787C0}"/>
          </ac:spMkLst>
        </pc:spChg>
        <pc:grpChg chg="add mod">
          <ac:chgData name="Ferreira, Vinicius Novais" userId="cbb4d67d-f9b3-40c7-a629-1bdeb4d5c819" providerId="ADAL" clId="{1B51FF1B-CCB7-4CA7-8C16-6C5B1943B6E4}" dt="2022-02-16T22:26:42.766" v="37" actId="1076"/>
          <ac:grpSpMkLst>
            <pc:docMk/>
            <pc:sldMk cId="1813872147" sldId="259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1B51FF1B-CCB7-4CA7-8C16-6C5B1943B6E4}" dt="2022-02-16T22:26:26.036" v="36"/>
          <ac:grpSpMkLst>
            <pc:docMk/>
            <pc:sldMk cId="1813872147" sldId="259"/>
            <ac:grpSpMk id="24" creationId="{2CC5B7AC-CD77-6F46-8EC2-55133D24A073}"/>
          </ac:grpSpMkLst>
        </pc:grpChg>
        <pc:grpChg chg="mod">
          <ac:chgData name="Ferreira, Vinicius Novais" userId="cbb4d67d-f9b3-40c7-a629-1bdeb4d5c819" providerId="ADAL" clId="{1B51FF1B-CCB7-4CA7-8C16-6C5B1943B6E4}" dt="2022-02-16T22:38:08.138" v="97" actId="1076"/>
          <ac:grpSpMkLst>
            <pc:docMk/>
            <pc:sldMk cId="1813872147" sldId="259"/>
            <ac:grpSpMk id="39" creationId="{88D40AA6-2169-4DEF-A6EB-7FD24533A7FF}"/>
          </ac:grpSpMkLst>
        </pc:grp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29" creationId="{31AE2028-FEEB-E24A-A160-6CC6C7291EB7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0" creationId="{7C268994-2FBA-3B41-B0BF-3CA95711E0BA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1" creationId="{5D671D1F-7DF1-F94F-8786-64632D2143D9}"/>
          </ac:cxnSpMkLst>
        </pc:cxnChg>
        <pc:cxnChg chg="add mod">
          <ac:chgData name="Ferreira, Vinicius Novais" userId="cbb4d67d-f9b3-40c7-a629-1bdeb4d5c819" providerId="ADAL" clId="{1B51FF1B-CCB7-4CA7-8C16-6C5B1943B6E4}" dt="2022-02-16T22:33:58.739" v="56" actId="14100"/>
          <ac:cxnSpMkLst>
            <pc:docMk/>
            <pc:sldMk cId="1813872147" sldId="259"/>
            <ac:cxnSpMk id="32" creationId="{98D01577-A800-41EB-9C6A-0CBDD91312B1}"/>
          </ac:cxnSpMkLst>
        </pc:cxnChg>
        <pc:cxnChg chg="mod">
          <ac:chgData name="Ferreira, Vinicius Novais" userId="cbb4d67d-f9b3-40c7-a629-1bdeb4d5c819" providerId="ADAL" clId="{1B51FF1B-CCB7-4CA7-8C16-6C5B1943B6E4}" dt="2022-02-16T22:38:10.772" v="101" actId="1035"/>
          <ac:cxnSpMkLst>
            <pc:docMk/>
            <pc:sldMk cId="1813872147" sldId="259"/>
            <ac:cxnSpMk id="43" creationId="{CF3A4F49-1155-4792-B696-B2E5BE2B2E12}"/>
          </ac:cxnSpMkLst>
        </pc:cxnChg>
      </pc:sldChg>
      <pc:sldChg chg="delSp modSp add mod delAnim">
        <pc:chgData name="Ferreira, Vinicius Novais" userId="cbb4d67d-f9b3-40c7-a629-1bdeb4d5c819" providerId="ADAL" clId="{1B51FF1B-CCB7-4CA7-8C16-6C5B1943B6E4}" dt="2022-03-03T23:32:32.423" v="190" actId="1076"/>
        <pc:sldMkLst>
          <pc:docMk/>
          <pc:sldMk cId="2802622514" sldId="260"/>
        </pc:sldMkLst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23" creationId="{C11E98B6-FD4F-A340-AE37-2AB983DDB323}"/>
          </ac:grpSpMkLst>
        </pc:grpChg>
        <pc:grpChg chg="del">
          <ac:chgData name="Ferreira, Vinicius Novais" userId="cbb4d67d-f9b3-40c7-a629-1bdeb4d5c819" providerId="ADAL" clId="{1B51FF1B-CCB7-4CA7-8C16-6C5B1943B6E4}" dt="2022-03-03T23:32:19.321" v="188" actId="478"/>
          <ac:grpSpMkLst>
            <pc:docMk/>
            <pc:sldMk cId="2802622514" sldId="260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83" creationId="{087D0A49-D608-4F85-A875-6C897D3E0FA6}"/>
          </ac:grpSpMkLst>
        </pc:grp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32" creationId="{98D01577-A800-41EB-9C6A-0CBDD91312B1}"/>
          </ac:cxnSpMkLst>
        </pc:cxnChg>
        <pc:cxnChg chg="del mod">
          <ac:chgData name="Ferreira, Vinicius Novais" userId="cbb4d67d-f9b3-40c7-a629-1bdeb4d5c819" providerId="ADAL" clId="{1B51FF1B-CCB7-4CA7-8C16-6C5B1943B6E4}" dt="2022-03-03T23:32:20.671" v="189" actId="478"/>
          <ac:cxnSpMkLst>
            <pc:docMk/>
            <pc:sldMk cId="2802622514" sldId="260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100" creationId="{A3583B6E-902C-4674-89ED-44F61664A5FF}"/>
          </ac:cxnSpMkLst>
        </pc:cxnChg>
      </pc:sldChg>
      <pc:sldChg chg="modSp add mod ord">
        <pc:chgData name="Ferreira, Vinicius Novais" userId="cbb4d67d-f9b3-40c7-a629-1bdeb4d5c819" providerId="ADAL" clId="{1B51FF1B-CCB7-4CA7-8C16-6C5B1943B6E4}" dt="2022-03-03T23:33:53.423" v="216" actId="20577"/>
        <pc:sldMkLst>
          <pc:docMk/>
          <pc:sldMk cId="2381937807" sldId="261"/>
        </pc:sldMkLst>
        <pc:spChg chg="mod">
          <ac:chgData name="Ferreira, Vinicius Novais" userId="cbb4d67d-f9b3-40c7-a629-1bdeb4d5c819" providerId="ADAL" clId="{1B51FF1B-CCB7-4CA7-8C16-6C5B1943B6E4}" dt="2022-03-03T23:33:44.649" v="203" actId="20577"/>
          <ac:spMkLst>
            <pc:docMk/>
            <pc:sldMk cId="2381937807" sldId="261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33:53.423" v="216" actId="20577"/>
          <ac:spMkLst>
            <pc:docMk/>
            <pc:sldMk cId="2381937807" sldId="261"/>
            <ac:spMk id="37" creationId="{919810D6-0230-4457-A7ED-9F162FCA52D7}"/>
          </ac:spMkLst>
        </pc:spChg>
      </pc:sldChg>
    </pc:docChg>
  </pc:docChgLst>
  <pc:docChgLst>
    <pc:chgData name="Ferreira, Vinicius Novais" userId="cbb4d67d-f9b3-40c7-a629-1bdeb4d5c819" providerId="ADAL" clId="{927A00E9-DAB4-4D2A-ADF0-FC475F7778EB}"/>
    <pc:docChg chg="undo custSel addSld modSld">
      <pc:chgData name="Ferreira, Vinicius Novais" userId="cbb4d67d-f9b3-40c7-a629-1bdeb4d5c819" providerId="ADAL" clId="{927A00E9-DAB4-4D2A-ADF0-FC475F7778EB}" dt="2021-11-15T18:10:52.887" v="574" actId="1076"/>
      <pc:docMkLst>
        <pc:docMk/>
      </pc:docMkLst>
      <pc:sldChg chg="addSp delSp modSp mod delAnim modAnim">
        <pc:chgData name="Ferreira, Vinicius Novais" userId="cbb4d67d-f9b3-40c7-a629-1bdeb4d5c819" providerId="ADAL" clId="{927A00E9-DAB4-4D2A-ADF0-FC475F7778EB}" dt="2021-11-15T17:59:24.659" v="423"/>
        <pc:sldMkLst>
          <pc:docMk/>
          <pc:sldMk cId="3809416967" sldId="257"/>
        </pc:sldMkLst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0" creationId="{15DBF725-68D0-4E03-9A50-8892401F8E2C}"/>
          </ac:spMkLst>
        </pc:spChg>
        <pc:spChg chg="mod">
          <ac:chgData name="Ferreira, Vinicius Novais" userId="cbb4d67d-f9b3-40c7-a629-1bdeb4d5c819" providerId="ADAL" clId="{927A00E9-DAB4-4D2A-ADF0-FC475F7778EB}" dt="2021-11-15T17:59:24.659" v="423"/>
          <ac:spMkLst>
            <pc:docMk/>
            <pc:sldMk cId="3809416967" sldId="257"/>
            <ac:spMk id="41" creationId="{26B63501-8D13-40C7-B5A9-1F2CD31BB556}"/>
          </ac:spMkLst>
        </pc:spChg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2" creationId="{897774CE-E67E-4B0E-9A2A-A0186A44E6C7}"/>
          </ac:spMkLst>
        </pc:spChg>
        <pc:spChg chg="del">
          <ac:chgData name="Ferreira, Vinicius Novais" userId="cbb4d67d-f9b3-40c7-a629-1bdeb4d5c819" providerId="ADAL" clId="{927A00E9-DAB4-4D2A-ADF0-FC475F7778EB}" dt="2021-11-15T17:30:12.132" v="1" actId="478"/>
          <ac:spMkLst>
            <pc:docMk/>
            <pc:sldMk cId="3809416967" sldId="257"/>
            <ac:spMk id="103" creationId="{86F51D9E-B5B6-4567-AF43-7ADCC98A1F84}"/>
          </ac:spMkLst>
        </pc:spChg>
        <pc:spChg chg="del mod">
          <ac:chgData name="Ferreira, Vinicius Novais" userId="cbb4d67d-f9b3-40c7-a629-1bdeb4d5c819" providerId="ADAL" clId="{927A00E9-DAB4-4D2A-ADF0-FC475F7778EB}" dt="2021-11-15T17:56:48.177" v="376" actId="478"/>
          <ac:spMkLst>
            <pc:docMk/>
            <pc:sldMk cId="3809416967" sldId="257"/>
            <ac:spMk id="140" creationId="{675DBF3B-EF05-4F3A-97EF-FB6659F0D32E}"/>
          </ac:spMkLst>
        </pc:spChg>
        <pc:grpChg chg="add mod">
          <ac:chgData name="Ferreira, Vinicius Novais" userId="cbb4d67d-f9b3-40c7-a629-1bdeb4d5c819" providerId="ADAL" clId="{927A00E9-DAB4-4D2A-ADF0-FC475F7778EB}" dt="2021-11-15T17:57:14.315" v="379" actId="1076"/>
          <ac:grpSpMkLst>
            <pc:docMk/>
            <pc:sldMk cId="3809416967" sldId="257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83" creationId="{087D0A49-D608-4F85-A875-6C897D3E0FA6}"/>
          </ac:grpSpMkLst>
        </pc:grpChg>
        <pc:grpChg chg="del">
          <ac:chgData name="Ferreira, Vinicius Novais" userId="cbb4d67d-f9b3-40c7-a629-1bdeb4d5c819" providerId="ADAL" clId="{927A00E9-DAB4-4D2A-ADF0-FC475F7778EB}" dt="2021-11-15T17:30:11.596" v="0" actId="478"/>
          <ac:grpSpMkLst>
            <pc:docMk/>
            <pc:sldMk cId="3809416967" sldId="257"/>
            <ac:grpSpMk id="92" creationId="{04B5E8DF-B558-469B-B983-F39346AF5249}"/>
          </ac:grpSpMkLst>
        </pc:grpChg>
        <pc:cxnChg chg="add del mod">
          <ac:chgData name="Ferreira, Vinicius Novais" userId="cbb4d67d-f9b3-40c7-a629-1bdeb4d5c819" providerId="ADAL" clId="{927A00E9-DAB4-4D2A-ADF0-FC475F7778EB}" dt="2021-11-15T17:55:55.833" v="366" actId="478"/>
          <ac:cxnSpMkLst>
            <pc:docMk/>
            <pc:sldMk cId="3809416967" sldId="257"/>
            <ac:cxnSpMk id="34" creationId="{28B3D4E6-1DC2-43A5-9803-30A6EF5392A1}"/>
          </ac:cxnSpMkLst>
        </pc:cxnChg>
        <pc:cxnChg chg="add mod">
          <ac:chgData name="Ferreira, Vinicius Novais" userId="cbb4d67d-f9b3-40c7-a629-1bdeb4d5c819" providerId="ADAL" clId="{927A00E9-DAB4-4D2A-ADF0-FC475F7778EB}" dt="2021-11-15T17:57:27.656" v="382" actId="14100"/>
          <ac:cxnSpMkLst>
            <pc:docMk/>
            <pc:sldMk cId="3809416967" sldId="257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100" creationId="{A3583B6E-902C-4674-89ED-44F61664A5FF}"/>
          </ac:cxnSpMkLst>
        </pc:cxnChg>
        <pc:cxnChg chg="del mod">
          <ac:chgData name="Ferreira, Vinicius Novais" userId="cbb4d67d-f9b3-40c7-a629-1bdeb4d5c819" providerId="ADAL" clId="{927A00E9-DAB4-4D2A-ADF0-FC475F7778EB}" dt="2021-11-15T17:30:15.737" v="3" actId="478"/>
          <ac:cxnSpMkLst>
            <pc:docMk/>
            <pc:sldMk cId="3809416967" sldId="257"/>
            <ac:cxnSpMk id="101" creationId="{3925AEB4-E63A-48D5-BD52-0658A5997F0C}"/>
          </ac:cxnSpMkLst>
        </pc:cxnChg>
        <pc:cxnChg chg="del">
          <ac:chgData name="Ferreira, Vinicius Novais" userId="cbb4d67d-f9b3-40c7-a629-1bdeb4d5c819" providerId="ADAL" clId="{927A00E9-DAB4-4D2A-ADF0-FC475F7778EB}" dt="2021-11-15T17:30:14.794" v="2" actId="478"/>
          <ac:cxnSpMkLst>
            <pc:docMk/>
            <pc:sldMk cId="3809416967" sldId="257"/>
            <ac:cxnSpMk id="133" creationId="{E2FB4F0B-D7D6-4FB3-ADE7-D0701080A66B}"/>
          </ac:cxnSpMkLst>
        </pc:cxnChg>
      </pc:sldChg>
      <pc:sldChg chg="addSp delSp modSp new mod delAnim modAnim">
        <pc:chgData name="Ferreira, Vinicius Novais" userId="cbb4d67d-f9b3-40c7-a629-1bdeb4d5c819" providerId="ADAL" clId="{927A00E9-DAB4-4D2A-ADF0-FC475F7778EB}" dt="2021-11-15T18:10:52.887" v="574" actId="1076"/>
        <pc:sldMkLst>
          <pc:docMk/>
          <pc:sldMk cId="4109780595" sldId="258"/>
        </pc:sldMkLst>
        <pc:spChg chg="del">
          <ac:chgData name="Ferreira, Vinicius Novais" userId="cbb4d67d-f9b3-40c7-a629-1bdeb4d5c819" providerId="ADAL" clId="{927A00E9-DAB4-4D2A-ADF0-FC475F7778EB}" dt="2021-11-15T17:31:19.087" v="10" actId="478"/>
          <ac:spMkLst>
            <pc:docMk/>
            <pc:sldMk cId="4109780595" sldId="258"/>
            <ac:spMk id="2" creationId="{726B96C4-DBE4-40BA-8BE1-C8CA9C02772E}"/>
          </ac:spMkLst>
        </pc:spChg>
        <pc:spChg chg="del">
          <ac:chgData name="Ferreira, Vinicius Novais" userId="cbb4d67d-f9b3-40c7-a629-1bdeb4d5c819" providerId="ADAL" clId="{927A00E9-DAB4-4D2A-ADF0-FC475F7778EB}" dt="2021-11-15T17:31:23.107" v="11" actId="478"/>
          <ac:spMkLst>
            <pc:docMk/>
            <pc:sldMk cId="4109780595" sldId="258"/>
            <ac:spMk id="3" creationId="{109E2F98-2210-42C6-8F98-5F4F8E4E3270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7" creationId="{9507D6B3-6D3B-4C1C-98F9-EF86778AC6F6}"/>
          </ac:spMkLst>
        </pc:spChg>
        <pc:spChg chg="mod">
          <ac:chgData name="Ferreira, Vinicius Novais" userId="cbb4d67d-f9b3-40c7-a629-1bdeb4d5c819" providerId="ADAL" clId="{927A00E9-DAB4-4D2A-ADF0-FC475F7778EB}" dt="2021-11-15T17:42:38.390" v="251" actId="1036"/>
          <ac:spMkLst>
            <pc:docMk/>
            <pc:sldMk cId="4109780595" sldId="258"/>
            <ac:spMk id="8" creationId="{F11EDC00-CFB4-4989-B286-7F8C885B83D2}"/>
          </ac:spMkLst>
        </pc:spChg>
        <pc:spChg chg="mod">
          <ac:chgData name="Ferreira, Vinicius Novais" userId="cbb4d67d-f9b3-40c7-a629-1bdeb4d5c819" providerId="ADAL" clId="{927A00E9-DAB4-4D2A-ADF0-FC475F7778EB}" dt="2021-11-15T17:36:00.636" v="91" actId="20577"/>
          <ac:spMkLst>
            <pc:docMk/>
            <pc:sldMk cId="4109780595" sldId="258"/>
            <ac:spMk id="11" creationId="{7C835630-F399-4C09-96FE-19C7BBDF5FA0}"/>
          </ac:spMkLst>
        </pc:spChg>
        <pc:spChg chg="mod ord">
          <ac:chgData name="Ferreira, Vinicius Novais" userId="cbb4d67d-f9b3-40c7-a629-1bdeb4d5c819" providerId="ADAL" clId="{927A00E9-DAB4-4D2A-ADF0-FC475F7778EB}" dt="2021-11-15T17:34:06.835" v="44" actId="166"/>
          <ac:spMkLst>
            <pc:docMk/>
            <pc:sldMk cId="4109780595" sldId="258"/>
            <ac:spMk id="12" creationId="{D9A9BCA5-5D84-42F6-AF70-0C21758878DC}"/>
          </ac:spMkLst>
        </pc:spChg>
        <pc:spChg chg="del mod">
          <ac:chgData name="Ferreira, Vinicius Novais" userId="cbb4d67d-f9b3-40c7-a629-1bdeb4d5c819" providerId="ADAL" clId="{927A00E9-DAB4-4D2A-ADF0-FC475F7778EB}" dt="2021-11-15T17:34:32.812" v="48" actId="478"/>
          <ac:spMkLst>
            <pc:docMk/>
            <pc:sldMk cId="4109780595" sldId="258"/>
            <ac:spMk id="13" creationId="{19EB65F7-4307-41F4-9DC9-05470BCE6C04}"/>
          </ac:spMkLst>
        </pc:spChg>
        <pc:spChg chg="del mod">
          <ac:chgData name="Ferreira, Vinicius Novais" userId="cbb4d67d-f9b3-40c7-a629-1bdeb4d5c819" providerId="ADAL" clId="{927A00E9-DAB4-4D2A-ADF0-FC475F7778EB}" dt="2021-11-15T17:34:45.217" v="50" actId="478"/>
          <ac:spMkLst>
            <pc:docMk/>
            <pc:sldMk cId="4109780595" sldId="258"/>
            <ac:spMk id="14" creationId="{6B667A1A-2E05-4BE8-A7C1-A0607B8E4B39}"/>
          </ac:spMkLst>
        </pc:spChg>
        <pc:spChg chg="del mod">
          <ac:chgData name="Ferreira, Vinicius Novais" userId="cbb4d67d-f9b3-40c7-a629-1bdeb4d5c819" providerId="ADAL" clId="{927A00E9-DAB4-4D2A-ADF0-FC475F7778EB}" dt="2021-11-15T17:34:42.877" v="49" actId="478"/>
          <ac:spMkLst>
            <pc:docMk/>
            <pc:sldMk cId="4109780595" sldId="258"/>
            <ac:spMk id="15" creationId="{3DE5D565-C9AB-4A8F-9FEF-BEA901BF9D58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7" creationId="{513C22AB-6994-4D4E-9876-A495340BB614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9" creationId="{421CB654-39DC-4775-9D89-FD2DCC613085}"/>
          </ac:spMkLst>
        </pc:spChg>
        <pc:spChg chg="add mod ord">
          <ac:chgData name="Ferreira, Vinicius Novais" userId="cbb4d67d-f9b3-40c7-a629-1bdeb4d5c819" providerId="ADAL" clId="{927A00E9-DAB4-4D2A-ADF0-FC475F7778EB}" dt="2021-11-15T18:08:36.892" v="474" actId="14100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927A00E9-DAB4-4D2A-ADF0-FC475F7778EB}" dt="2021-11-15T17:36:16.031" v="92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927A00E9-DAB4-4D2A-ADF0-FC475F7778EB}" dt="2021-11-15T18:06:21.658" v="432" actId="1076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1" creationId="{D4EF5A7B-4973-42A5-9E89-1261FBA04FB8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2" creationId="{039B8E8C-2D94-44BE-B53C-599A30CF9FBF}"/>
          </ac:spMkLst>
        </pc:spChg>
        <pc:spChg chg="mod">
          <ac:chgData name="Ferreira, Vinicius Novais" userId="cbb4d67d-f9b3-40c7-a629-1bdeb4d5c819" providerId="ADAL" clId="{927A00E9-DAB4-4D2A-ADF0-FC475F7778EB}" dt="2021-11-15T18:07:09.717" v="449" actId="1076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927A00E9-DAB4-4D2A-ADF0-FC475F7778EB}" dt="2021-11-15T18:07:22.850" v="457" actId="1035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927A00E9-DAB4-4D2A-ADF0-FC475F7778EB}" dt="2021-11-15T18:07:50.297" v="468" actId="1076"/>
          <ac:spMkLst>
            <pc:docMk/>
            <pc:sldMk cId="4109780595" sldId="258"/>
            <ac:spMk id="41" creationId="{7B2C236A-5545-4508-B203-00A74F992FF4}"/>
          </ac:spMkLst>
        </pc:spChg>
        <pc:spChg chg="add mod">
          <ac:chgData name="Ferreira, Vinicius Novais" userId="cbb4d67d-f9b3-40c7-a629-1bdeb4d5c819" providerId="ADAL" clId="{927A00E9-DAB4-4D2A-ADF0-FC475F7778EB}" dt="2021-11-15T18:07:46.323" v="467" actId="1037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927A00E9-DAB4-4D2A-ADF0-FC475F7778EB}" dt="2021-11-15T17:45:45.261" v="252"/>
          <ac:spMkLst>
            <pc:docMk/>
            <pc:sldMk cId="4109780595" sldId="258"/>
            <ac:spMk id="44" creationId="{931170D1-BE7D-440C-BFE6-F341341D3D82}"/>
          </ac:spMkLst>
        </pc:spChg>
        <pc:spChg chg="mod">
          <ac:chgData name="Ferreira, Vinicius Novais" userId="cbb4d67d-f9b3-40c7-a629-1bdeb4d5c819" providerId="ADAL" clId="{927A00E9-DAB4-4D2A-ADF0-FC475F7778EB}" dt="2021-11-15T17:59:18.575" v="422" actId="20577"/>
          <ac:spMkLst>
            <pc:docMk/>
            <pc:sldMk cId="4109780595" sldId="258"/>
            <ac:spMk id="45" creationId="{DA457FAD-406D-46FC-A3BB-7F3EF69C3EC9}"/>
          </ac:spMkLst>
        </pc:spChg>
        <pc:spChg chg="mod">
          <ac:chgData name="Ferreira, Vinicius Novais" userId="cbb4d67d-f9b3-40c7-a629-1bdeb4d5c819" providerId="ADAL" clId="{927A00E9-DAB4-4D2A-ADF0-FC475F7778EB}" dt="2021-11-15T17:50:06.098" v="354" actId="20577"/>
          <ac:spMkLst>
            <pc:docMk/>
            <pc:sldMk cId="4109780595" sldId="258"/>
            <ac:spMk id="46" creationId="{6004E4EF-3026-4A90-9A29-CD9C55A1AEEC}"/>
          </ac:spMkLst>
        </pc:spChg>
        <pc:spChg chg="add del mod">
          <ac:chgData name="Ferreira, Vinicius Novais" userId="cbb4d67d-f9b3-40c7-a629-1bdeb4d5c819" providerId="ADAL" clId="{927A00E9-DAB4-4D2A-ADF0-FC475F7778EB}" dt="2021-11-15T18:08:16.306" v="471"/>
          <ac:spMkLst>
            <pc:docMk/>
            <pc:sldMk cId="4109780595" sldId="258"/>
            <ac:spMk id="53" creationId="{D42EAE01-FB82-4197-AF0B-73BBD21E2F9B}"/>
          </ac:spMkLst>
        </pc:spChg>
        <pc:spChg chg="mod">
          <ac:chgData name="Ferreira, Vinicius Novais" userId="cbb4d67d-f9b3-40c7-a629-1bdeb4d5c819" providerId="ADAL" clId="{927A00E9-DAB4-4D2A-ADF0-FC475F7778EB}" dt="2021-11-15T18:08:18.842" v="472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927A00E9-DAB4-4D2A-ADF0-FC475F7778EB}" dt="2021-11-15T18:09:44.242" v="509" actId="20577"/>
          <ac:spMkLst>
            <pc:docMk/>
            <pc:sldMk cId="4109780595" sldId="258"/>
            <ac:spMk id="56" creationId="{75D9EAF8-DB59-4FF1-96FD-8550CFFB9663}"/>
          </ac:spMkLst>
        </pc:spChg>
        <pc:spChg chg="add mod">
          <ac:chgData name="Ferreira, Vinicius Novais" userId="cbb4d67d-f9b3-40c7-a629-1bdeb4d5c819" providerId="ADAL" clId="{927A00E9-DAB4-4D2A-ADF0-FC475F7778EB}" dt="2021-11-15T18:10:52.887" v="574" actId="1076"/>
          <ac:spMkLst>
            <pc:docMk/>
            <pc:sldMk cId="4109780595" sldId="258"/>
            <ac:spMk id="59" creationId="{B64BB765-773A-4859-A8AE-AE60DCA4F550}"/>
          </ac:spMkLst>
        </pc:spChg>
        <pc:grpChg chg="add mod">
          <ac:chgData name="Ferreira, Vinicius Novais" userId="cbb4d67d-f9b3-40c7-a629-1bdeb4d5c819" providerId="ADAL" clId="{927A00E9-DAB4-4D2A-ADF0-FC475F7778EB}" dt="2021-11-15T17:31:59.821" v="18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mod">
          <ac:chgData name="Ferreira, Vinicius Novais" userId="cbb4d67d-f9b3-40c7-a629-1bdeb4d5c819" providerId="ADAL" clId="{927A00E9-DAB4-4D2A-ADF0-FC475F7778EB}" dt="2021-11-15T17:57:54.876" v="384" actId="1076"/>
          <ac:grpSpMkLst>
            <pc:docMk/>
            <pc:sldMk cId="4109780595" sldId="258"/>
            <ac:grpSpMk id="9" creationId="{415CB6E3-582B-435E-B834-D25FC247AAA4}"/>
          </ac:grpSpMkLst>
        </pc:grpChg>
        <pc:grpChg chg="del mod">
          <ac:chgData name="Ferreira, Vinicius Novais" userId="cbb4d67d-f9b3-40c7-a629-1bdeb4d5c819" providerId="ADAL" clId="{927A00E9-DAB4-4D2A-ADF0-FC475F7778EB}" dt="2021-11-15T17:34:45.217" v="50" actId="478"/>
          <ac:grpSpMkLst>
            <pc:docMk/>
            <pc:sldMk cId="4109780595" sldId="258"/>
            <ac:grpSpMk id="10" creationId="{F87E22A3-C22F-4583-A3C2-96EF2990C50B}"/>
          </ac:grpSpMkLst>
        </pc:grpChg>
        <pc:grpChg chg="add mod">
          <ac:chgData name="Ferreira, Vinicius Novais" userId="cbb4d67d-f9b3-40c7-a629-1bdeb4d5c819" providerId="ADAL" clId="{927A00E9-DAB4-4D2A-ADF0-FC475F7778EB}" dt="2021-11-15T17:31:45.070" v="15" actId="1076"/>
          <ac:grpSpMkLst>
            <pc:docMk/>
            <pc:sldMk cId="4109780595" sldId="258"/>
            <ac:grpSpMk id="16" creationId="{3B44233F-8B44-47E0-A847-323A6B4AD70E}"/>
          </ac:grpSpMkLst>
        </pc:grpChg>
        <pc:grpChg chg="add mod">
          <ac:chgData name="Ferreira, Vinicius Novais" userId="cbb4d67d-f9b3-40c7-a629-1bdeb4d5c819" providerId="ADAL" clId="{927A00E9-DAB4-4D2A-ADF0-FC475F7778EB}" dt="2021-11-15T18:06:17.371" v="431" actId="14100"/>
          <ac:grpSpMkLst>
            <pc:docMk/>
            <pc:sldMk cId="4109780595" sldId="258"/>
            <ac:grpSpMk id="27" creationId="{053BC263-CD67-4B42-8967-CEF3CBAE5598}"/>
          </ac:grpSpMkLst>
        </pc:grpChg>
        <pc:grpChg chg="add del mod">
          <ac:chgData name="Ferreira, Vinicius Novais" userId="cbb4d67d-f9b3-40c7-a629-1bdeb4d5c819" providerId="ADAL" clId="{927A00E9-DAB4-4D2A-ADF0-FC475F7778EB}" dt="2021-11-15T17:38:37.168" v="166" actId="478"/>
          <ac:grpSpMkLst>
            <pc:docMk/>
            <pc:sldMk cId="4109780595" sldId="258"/>
            <ac:grpSpMk id="30" creationId="{701855A5-8D44-471F-908E-185DFA761303}"/>
          </ac:grpSpMkLst>
        </pc:grpChg>
        <pc:grpChg chg="add mod">
          <ac:chgData name="Ferreira, Vinicius Novais" userId="cbb4d67d-f9b3-40c7-a629-1bdeb4d5c819" providerId="ADAL" clId="{927A00E9-DAB4-4D2A-ADF0-FC475F7778EB}" dt="2021-11-15T18:06:04.381" v="424" actId="14100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927A00E9-DAB4-4D2A-ADF0-FC475F7778EB}" dt="2021-11-15T17:45:51.827" v="253" actId="1076"/>
          <ac:grpSpMkLst>
            <pc:docMk/>
            <pc:sldMk cId="4109780595" sldId="258"/>
            <ac:grpSpMk id="43" creationId="{530C3DF5-9722-47DF-B423-C382E0868D46}"/>
          </ac:grpSpMkLst>
        </pc:grpChg>
        <pc:grpChg chg="add mod">
          <ac:chgData name="Ferreira, Vinicius Novais" userId="cbb4d67d-f9b3-40c7-a629-1bdeb4d5c819" providerId="ADAL" clId="{927A00E9-DAB4-4D2A-ADF0-FC475F7778EB}" dt="2021-11-15T18:08:30.022" v="473" actId="1076"/>
          <ac:grpSpMkLst>
            <pc:docMk/>
            <pc:sldMk cId="4109780595" sldId="258"/>
            <ac:grpSpMk id="54" creationId="{B54DD92F-08EF-4B28-873E-634BC52FD9F9}"/>
          </ac:grpSpMkLst>
        </pc:grpChg>
        <pc:cxnChg chg="add mod">
          <ac:chgData name="Ferreira, Vinicius Novais" userId="cbb4d67d-f9b3-40c7-a629-1bdeb4d5c819" providerId="ADAL" clId="{927A00E9-DAB4-4D2A-ADF0-FC475F7778EB}" dt="2021-11-15T17:58:07.354" v="386" actId="14100"/>
          <ac:cxnSpMkLst>
            <pc:docMk/>
            <pc:sldMk cId="4109780595" sldId="258"/>
            <ac:cxnSpMk id="4" creationId="{5F5EC3B7-64A2-4E9F-9033-5B554351DB3A}"/>
          </ac:cxnSpMkLst>
        </pc:cxnChg>
        <pc:cxnChg chg="add mod">
          <ac:chgData name="Ferreira, Vinicius Novais" userId="cbb4d67d-f9b3-40c7-a629-1bdeb4d5c819" providerId="ADAL" clId="{927A00E9-DAB4-4D2A-ADF0-FC475F7778EB}" dt="2021-11-15T17:32:08.372" v="21" actId="14100"/>
          <ac:cxnSpMkLst>
            <pc:docMk/>
            <pc:sldMk cId="4109780595" sldId="258"/>
            <ac:cxnSpMk id="5" creationId="{150C610D-E501-4796-AB48-97EAFA5BEB4A}"/>
          </ac:cxnSpMkLst>
        </pc:cxnChg>
        <pc:cxnChg chg="add mod">
          <ac:chgData name="Ferreira, Vinicius Novais" userId="cbb4d67d-f9b3-40c7-a629-1bdeb4d5c819" providerId="ADAL" clId="{927A00E9-DAB4-4D2A-ADF0-FC475F7778EB}" dt="2021-11-15T18:06:17.371" v="431" actId="14100"/>
          <ac:cxnSpMkLst>
            <pc:docMk/>
            <pc:sldMk cId="4109780595" sldId="258"/>
            <ac:cxnSpMk id="36" creationId="{B564FFAE-11FE-4A1E-A1C5-88EBA4A63D68}"/>
          </ac:cxnSpMkLst>
        </pc:cxnChg>
        <pc:cxnChg chg="add mod">
          <ac:chgData name="Ferreira, Vinicius Novais" userId="cbb4d67d-f9b3-40c7-a629-1bdeb4d5c819" providerId="ADAL" clId="{927A00E9-DAB4-4D2A-ADF0-FC475F7778EB}" dt="2021-11-15T18:07:14.811" v="450" actId="14100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927A00E9-DAB4-4D2A-ADF0-FC475F7778EB}" dt="2021-11-15T17:50:26.960" v="358" actId="14100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927A00E9-DAB4-4D2A-ADF0-FC475F7778EB}" dt="2021-11-15T18:08:54.376" v="477" actId="14100"/>
          <ac:cxnSpMkLst>
            <pc:docMk/>
            <pc:sldMk cId="4109780595" sldId="258"/>
            <ac:cxnSpMk id="57" creationId="{A79A44EB-F8A2-4EC1-AF33-61459CC6F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1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917003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AWS]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946611" y="4018233"/>
            <a:ext cx="2566458" cy="2089580"/>
            <a:chOff x="9889827" y="4597385"/>
            <a:chExt cx="2566458" cy="20895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11" y="4597385"/>
              <a:ext cx="2307053" cy="2089580"/>
              <a:chOff x="7252020" y="3571513"/>
              <a:chExt cx="2376264" cy="2178569"/>
            </a:xfrm>
          </p:grpSpPr>
          <p:sp>
            <p:nvSpPr>
              <p:cNvPr id="27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8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Login, cadastro de usuários e projetos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Conector de Seta Reta 99">
            <a:extLst>
              <a:ext uri="{FF2B5EF4-FFF2-40B4-BE49-F238E27FC236}">
                <a16:creationId xmlns:a16="http://schemas.microsoft.com/office/drawing/2014/main" id="{98D01577-A800-41EB-9C6A-0CBDD91312B1}"/>
              </a:ext>
            </a:extLst>
          </p:cNvPr>
          <p:cNvCxnSpPr>
            <a:cxnSpLocks/>
          </p:cNvCxnSpPr>
          <p:nvPr/>
        </p:nvCxnSpPr>
        <p:spPr>
          <a:xfrm flipV="1">
            <a:off x="2254599" y="2075380"/>
            <a:ext cx="2992316" cy="19428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686746" y="2793705"/>
            <a:ext cx="10818508" cy="397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Valida login de usuário</a:t>
            </a:r>
            <a:endParaRPr lang="pt-BR" sz="1800" dirty="0"/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264205"/>
            <a:ext cx="2693658" cy="11612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 flipV="1">
            <a:off x="3032953" y="1412191"/>
            <a:ext cx="1413724" cy="6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4358421" y="618750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15CB6E3-582B-435E-B834-D25FC247AAA4}"/>
              </a:ext>
            </a:extLst>
          </p:cNvPr>
          <p:cNvGrpSpPr/>
          <p:nvPr/>
        </p:nvGrpSpPr>
        <p:grpSpPr>
          <a:xfrm>
            <a:off x="1058436" y="3440472"/>
            <a:ext cx="2681379" cy="1880296"/>
            <a:chOff x="7149335" y="4654462"/>
            <a:chExt cx="2463282" cy="21565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6">
              <a:extLst>
                <a:ext uri="{FF2B5EF4-FFF2-40B4-BE49-F238E27FC236}">
                  <a16:creationId xmlns:a16="http://schemas.microsoft.com/office/drawing/2014/main" id="{D9A9BCA5-5D84-42F6-AF70-0C21758878DC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7C835630-F399-4C09-96FE-19C7BBDF5FA0}"/>
                </a:ext>
              </a:extLst>
            </p:cNvPr>
            <p:cNvSpPr/>
            <p:nvPr/>
          </p:nvSpPr>
          <p:spPr>
            <a:xfrm>
              <a:off x="7149335" y="4728341"/>
              <a:ext cx="2427775" cy="2082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Intellij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584680" y="404079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53BC263-CD67-4B42-8967-CEF3CBAE5598}"/>
              </a:ext>
            </a:extLst>
          </p:cNvPr>
          <p:cNvGrpSpPr/>
          <p:nvPr/>
        </p:nvGrpSpPr>
        <p:grpSpPr>
          <a:xfrm>
            <a:off x="5659302" y="2975742"/>
            <a:ext cx="2792884" cy="1102019"/>
            <a:chOff x="7149335" y="4654462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ângulo 6">
              <a:extLst>
                <a:ext uri="{FF2B5EF4-FFF2-40B4-BE49-F238E27FC236}">
                  <a16:creationId xmlns:a16="http://schemas.microsoft.com/office/drawing/2014/main" id="{A29237E1-B280-4D2A-8A1E-399FA45A4595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6A2A44A4-3FFA-4B57-A56E-74D62B874D73}"/>
                </a:ext>
              </a:extLst>
            </p:cNvPr>
            <p:cNvSpPr/>
            <p:nvPr/>
          </p:nvSpPr>
          <p:spPr>
            <a:xfrm>
              <a:off x="7160993" y="4657978"/>
              <a:ext cx="2427775" cy="151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659301" y="4282308"/>
            <a:ext cx="2792885" cy="1119931"/>
            <a:chOff x="7149335" y="4027210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193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3484" y="3526752"/>
            <a:ext cx="1985818" cy="776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3739815" y="4319426"/>
            <a:ext cx="1919486" cy="522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197316">
            <a:off x="3573976" y="27305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893942">
            <a:off x="3594716" y="51368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grpSp>
        <p:nvGrpSpPr>
          <p:cNvPr id="43" name="Agrupar 37">
            <a:extLst>
              <a:ext uri="{FF2B5EF4-FFF2-40B4-BE49-F238E27FC236}">
                <a16:creationId xmlns:a16="http://schemas.microsoft.com/office/drawing/2014/main" id="{530C3DF5-9722-47DF-B423-C382E0868D46}"/>
              </a:ext>
            </a:extLst>
          </p:cNvPr>
          <p:cNvGrpSpPr/>
          <p:nvPr/>
        </p:nvGrpSpPr>
        <p:grpSpPr>
          <a:xfrm>
            <a:off x="7962940" y="404079"/>
            <a:ext cx="2192681" cy="1858339"/>
            <a:chOff x="-1111754" y="4356832"/>
            <a:chExt cx="2417659" cy="2049012"/>
          </a:xfrm>
        </p:grpSpPr>
        <p:sp>
          <p:nvSpPr>
            <p:cNvPr id="44" name="Retângulo 29">
              <a:extLst>
                <a:ext uri="{FF2B5EF4-FFF2-40B4-BE49-F238E27FC236}">
                  <a16:creationId xmlns:a16="http://schemas.microsoft.com/office/drawing/2014/main" id="{931170D1-BE7D-440C-BFE6-F341341D3D82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DA457FAD-406D-46FC-A3BB-7F3EF69C3EC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6" name="Retângulo 20">
              <a:extLst>
                <a:ext uri="{FF2B5EF4-FFF2-40B4-BE49-F238E27FC236}">
                  <a16:creationId xmlns:a16="http://schemas.microsoft.com/office/drawing/2014/main" id="{6004E4EF-3026-4A90-9A29-CD9C55A1AEEC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7" name="Conector de Seta Reta 70">
            <a:extLst>
              <a:ext uri="{FF2B5EF4-FFF2-40B4-BE49-F238E27FC236}">
                <a16:creationId xmlns:a16="http://schemas.microsoft.com/office/drawing/2014/main" id="{7C11461C-F8C8-4DDC-B35B-DBD7A33A1027}"/>
              </a:ext>
            </a:extLst>
          </p:cNvPr>
          <p:cNvCxnSpPr>
            <a:cxnSpLocks/>
          </p:cNvCxnSpPr>
          <p:nvPr/>
        </p:nvCxnSpPr>
        <p:spPr>
          <a:xfrm flipH="1" flipV="1">
            <a:off x="6560858" y="1467174"/>
            <a:ext cx="1464053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6">
            <a:extLst>
              <a:ext uri="{FF2B5EF4-FFF2-40B4-BE49-F238E27FC236}">
                <a16:creationId xmlns:a16="http://schemas.microsoft.com/office/drawing/2014/main" id="{B54DD92F-08EF-4B28-873E-634BC52FD9F9}"/>
              </a:ext>
            </a:extLst>
          </p:cNvPr>
          <p:cNvGrpSpPr/>
          <p:nvPr/>
        </p:nvGrpSpPr>
        <p:grpSpPr>
          <a:xfrm>
            <a:off x="5685622" y="557416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tângulo 6">
              <a:extLst>
                <a:ext uri="{FF2B5EF4-FFF2-40B4-BE49-F238E27FC236}">
                  <a16:creationId xmlns:a16="http://schemas.microsoft.com/office/drawing/2014/main" id="{387E2D41-9016-4C8D-9AB8-62747486E130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75D9EAF8-DB59-4FF1-96FD-8550CFFB9663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5251150"/>
            <a:ext cx="2852334" cy="9307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066533">
            <a:off x="3042976" y="63175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07999" y="1104930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AWS]</a:t>
            </a:r>
          </a:p>
        </p:txBody>
      </p:sp>
    </p:spTree>
    <p:extLst>
      <p:ext uri="{BB962C8B-B14F-4D97-AF65-F5344CB8AC3E}">
        <p14:creationId xmlns:p14="http://schemas.microsoft.com/office/powerpoint/2010/main" val="2381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8129178" y="2923481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4942330" y="1726928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6794361" y="828685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6897535" y="4103331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2464449" y="718816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AWS]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2494057" y="4102639"/>
            <a:ext cx="2566458" cy="2089580"/>
            <a:chOff x="9889827" y="4597385"/>
            <a:chExt cx="2566458" cy="20895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11" y="4597385"/>
              <a:ext cx="2307053" cy="2089580"/>
              <a:chOff x="7252020" y="3571513"/>
              <a:chExt cx="2376264" cy="2178569"/>
            </a:xfrm>
          </p:grpSpPr>
          <p:sp>
            <p:nvSpPr>
              <p:cNvPr id="27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8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Login, cadastro de usuários e projetos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Conector de Seta Reta 99">
            <a:extLst>
              <a:ext uri="{FF2B5EF4-FFF2-40B4-BE49-F238E27FC236}">
                <a16:creationId xmlns:a16="http://schemas.microsoft.com/office/drawing/2014/main" id="{98D01577-A800-41EB-9C6A-0CBDD91312B1}"/>
              </a:ext>
            </a:extLst>
          </p:cNvPr>
          <p:cNvCxnSpPr>
            <a:cxnSpLocks/>
          </p:cNvCxnSpPr>
          <p:nvPr/>
        </p:nvCxnSpPr>
        <p:spPr>
          <a:xfrm flipV="1">
            <a:off x="3802045" y="2159786"/>
            <a:ext cx="2992316" cy="19428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1772529" y="2692982"/>
            <a:ext cx="8398412" cy="4099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4000" b="1" dirty="0">
                <a:solidFill>
                  <a:prstClr val="white"/>
                </a:solidFill>
              </a:rPr>
              <a:t>Cadastro</a:t>
            </a: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[ Component: Kotlin ]</a:t>
            </a:r>
          </a:p>
          <a:p>
            <a:pPr lvl="0" algn="ctr">
              <a:defRPr/>
            </a:pPr>
            <a:endParaRPr lang="pt-B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Tela de cadastro da aplicação</a:t>
            </a:r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101977"/>
            <a:ext cx="2747721" cy="13234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>
            <a:off x="3088655" y="1279133"/>
            <a:ext cx="2114130" cy="211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5114530" y="479687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640382" y="292130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7234882" y="423909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</p:cNvCxnSpPr>
          <p:nvPr/>
        </p:nvCxnSpPr>
        <p:spPr>
          <a:xfrm flipH="1">
            <a:off x="4664236" y="3342863"/>
            <a:ext cx="2570647" cy="6082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664236" y="4420066"/>
            <a:ext cx="2570646" cy="3789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764840">
            <a:off x="4817070" y="2856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459443">
            <a:off x="4992939" y="4586303"/>
            <a:ext cx="6137548" cy="31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4664236" y="5126876"/>
            <a:ext cx="2593965" cy="10118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348275">
            <a:off x="4652454" y="60423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63701" y="992981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AWS]</a:t>
            </a:r>
          </a:p>
        </p:txBody>
      </p:sp>
      <p:grpSp>
        <p:nvGrpSpPr>
          <p:cNvPr id="39" name="Group 36">
            <a:extLst>
              <a:ext uri="{FF2B5EF4-FFF2-40B4-BE49-F238E27FC236}">
                <a16:creationId xmlns:a16="http://schemas.microsoft.com/office/drawing/2014/main" id="{0CF95824-9AF7-4C89-9573-817BB7E5047D}"/>
              </a:ext>
            </a:extLst>
          </p:cNvPr>
          <p:cNvGrpSpPr/>
          <p:nvPr/>
        </p:nvGrpSpPr>
        <p:grpSpPr>
          <a:xfrm>
            <a:off x="9040445" y="320708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22">
              <a:extLst>
                <a:ext uri="{FF2B5EF4-FFF2-40B4-BE49-F238E27FC236}">
                  <a16:creationId xmlns:a16="http://schemas.microsoft.com/office/drawing/2014/main" id="{DFADC0B8-0E76-4532-9383-11F0A97ACCFC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49" name="Retângulo 6">
                <a:extLst>
                  <a:ext uri="{FF2B5EF4-FFF2-40B4-BE49-F238E27FC236}">
                    <a16:creationId xmlns:a16="http://schemas.microsoft.com/office/drawing/2014/main" id="{09089A2D-E56D-41AC-84AB-D25E3D4E590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50" name="Retângulo 6">
                <a:extLst>
                  <a:ext uri="{FF2B5EF4-FFF2-40B4-BE49-F238E27FC236}">
                    <a16:creationId xmlns:a16="http://schemas.microsoft.com/office/drawing/2014/main" id="{ACF53A7D-E0F8-4C5E-9A1D-D59E5D8FDB5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Multiply 18">
                <a:extLst>
                  <a:ext uri="{FF2B5EF4-FFF2-40B4-BE49-F238E27FC236}">
                    <a16:creationId xmlns:a16="http://schemas.microsoft.com/office/drawing/2014/main" id="{E05C203A-C493-469C-ADFD-5E0F9A215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ircular Arrow 19">
                <a:extLst>
                  <a:ext uri="{FF2B5EF4-FFF2-40B4-BE49-F238E27FC236}">
                    <a16:creationId xmlns:a16="http://schemas.microsoft.com/office/drawing/2014/main" id="{C52A437E-0371-460D-A094-5603339F0987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11A1D26E-A802-449C-9554-86CEBE86889D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3" name="Conector de Seta Reta 70">
            <a:extLst>
              <a:ext uri="{FF2B5EF4-FFF2-40B4-BE49-F238E27FC236}">
                <a16:creationId xmlns:a16="http://schemas.microsoft.com/office/drawing/2014/main" id="{D3E820B9-DEA8-4161-B2C6-3D93F04730D6}"/>
              </a:ext>
            </a:extLst>
          </p:cNvPr>
          <p:cNvCxnSpPr>
            <a:cxnSpLocks/>
          </p:cNvCxnSpPr>
          <p:nvPr/>
        </p:nvCxnSpPr>
        <p:spPr>
          <a:xfrm flipH="1">
            <a:off x="7305326" y="1431889"/>
            <a:ext cx="173511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2F91-8178-4A90-B051-FB9A966392CD}"/>
              </a:ext>
            </a:extLst>
          </p:cNvPr>
          <p:cNvGrpSpPr/>
          <p:nvPr/>
        </p:nvGrpSpPr>
        <p:grpSpPr>
          <a:xfrm>
            <a:off x="1972720" y="3090195"/>
            <a:ext cx="2792883" cy="2367002"/>
            <a:chOff x="9838118" y="4597385"/>
            <a:chExt cx="2566458" cy="20895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E5ADD4-FE95-4259-A908-6CE1A862677A}"/>
                </a:ext>
              </a:extLst>
            </p:cNvPr>
            <p:cNvGrpSpPr/>
            <p:nvPr/>
          </p:nvGrpSpPr>
          <p:grpSpPr>
            <a:xfrm>
              <a:off x="9864979" y="4597385"/>
              <a:ext cx="2466985" cy="2089580"/>
              <a:chOff x="7087290" y="3571513"/>
              <a:chExt cx="2540994" cy="2178569"/>
            </a:xfrm>
          </p:grpSpPr>
          <p:sp>
            <p:nvSpPr>
              <p:cNvPr id="72" name="Retângulo 48">
                <a:extLst>
                  <a:ext uri="{FF2B5EF4-FFF2-40B4-BE49-F238E27FC236}">
                    <a16:creationId xmlns:a16="http://schemas.microsoft.com/office/drawing/2014/main" id="{A1C62D18-75EC-4829-8375-3AD0CCF3D9FF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73" name="Rounded Rectangle 30">
                <a:extLst>
                  <a:ext uri="{FF2B5EF4-FFF2-40B4-BE49-F238E27FC236}">
                    <a16:creationId xmlns:a16="http://schemas.microsoft.com/office/drawing/2014/main" id="{A7A33422-3B69-42DC-8D82-B0FA74688993}"/>
                  </a:ext>
                </a:extLst>
              </p:cNvPr>
              <p:cNvSpPr/>
              <p:nvPr/>
            </p:nvSpPr>
            <p:spPr>
              <a:xfrm>
                <a:off x="7087290" y="3571513"/>
                <a:ext cx="254099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84B652-C790-4303-B2F3-F61AE5062C5C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0301D9-0A15-4F4D-8550-B2941F4C08A4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9E71675-F6AC-44F3-9152-C32EA19564D3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2020F773-2E61-4682-85FB-2030FD2C3F42}"/>
                </a:ext>
              </a:extLst>
            </p:cNvPr>
            <p:cNvSpPr/>
            <p:nvPr/>
          </p:nvSpPr>
          <p:spPr>
            <a:xfrm>
              <a:off x="9838118" y="4967599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[Component: Android Studio]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F76F21DB-7A3C-4AAA-A1BC-E985B1C79C85}"/>
                </a:ext>
              </a:extLst>
            </p:cNvPr>
            <p:cNvSpPr/>
            <p:nvPr/>
          </p:nvSpPr>
          <p:spPr>
            <a:xfrm>
              <a:off x="9920775" y="5661758"/>
              <a:ext cx="2307052" cy="73360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</p:txBody>
        </p:sp>
      </p:grpSp>
      <p:grpSp>
        <p:nvGrpSpPr>
          <p:cNvPr id="80" name="Group 36">
            <a:extLst>
              <a:ext uri="{FF2B5EF4-FFF2-40B4-BE49-F238E27FC236}">
                <a16:creationId xmlns:a16="http://schemas.microsoft.com/office/drawing/2014/main" id="{DBCB171D-4273-4978-B440-78A94490FDB7}"/>
              </a:ext>
            </a:extLst>
          </p:cNvPr>
          <p:cNvGrpSpPr/>
          <p:nvPr/>
        </p:nvGrpSpPr>
        <p:grpSpPr>
          <a:xfrm>
            <a:off x="7247266" y="5516948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etângulo 6">
              <a:extLst>
                <a:ext uri="{FF2B5EF4-FFF2-40B4-BE49-F238E27FC236}">
                  <a16:creationId xmlns:a16="http://schemas.microsoft.com/office/drawing/2014/main" id="{B03B78DA-0A3B-44FC-B04F-439677F5C74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2" name="Retângulo 20">
              <a:extLst>
                <a:ext uri="{FF2B5EF4-FFF2-40B4-BE49-F238E27FC236}">
                  <a16:creationId xmlns:a16="http://schemas.microsoft.com/office/drawing/2014/main" id="{2C4141B4-DBE0-4A2D-BB17-6132BF79931D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F4C1D77E-12E0-4DBD-81AF-9F31264A2E8C}"/>
              </a:ext>
            </a:extLst>
          </p:cNvPr>
          <p:cNvGrpSpPr/>
          <p:nvPr/>
        </p:nvGrpSpPr>
        <p:grpSpPr>
          <a:xfrm>
            <a:off x="7230322" y="2957101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Retângulo 6">
              <a:extLst>
                <a:ext uri="{FF2B5EF4-FFF2-40B4-BE49-F238E27FC236}">
                  <a16:creationId xmlns:a16="http://schemas.microsoft.com/office/drawing/2014/main" id="{C38BB317-291D-458F-BAF2-42FE6406A39E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B4FD1C1E-C65F-438E-A0BF-A08667282F26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355</Words>
  <Application>Microsoft Office PowerPoint</Application>
  <PresentationFormat>Widescreen</PresentationFormat>
  <Paragraphs>96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Ferreira, Vinicius Novais</cp:lastModifiedBy>
  <cp:revision>4</cp:revision>
  <dcterms:created xsi:type="dcterms:W3CDTF">2021-10-15T00:20:16Z</dcterms:created>
  <dcterms:modified xsi:type="dcterms:W3CDTF">2022-03-03T23:53:36Z</dcterms:modified>
</cp:coreProperties>
</file>