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472" r:id="rId7"/>
    <p:sldId id="482" r:id="rId8"/>
    <p:sldId id="483" r:id="rId9"/>
    <p:sldId id="484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472"/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08276B"/>
    <a:srgbClr val="FFFFFF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9C19C-987F-4522-8941-89CCA1CA217B}" v="6" dt="2022-02-22T11:52:07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6" d="100"/>
          <a:sy n="66" d="100"/>
        </p:scale>
        <p:origin x="642" y="66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, Vinicius Novais" userId="cbb4d67d-f9b3-40c7-a629-1bdeb4d5c819" providerId="ADAL" clId="{F9C9C19C-987F-4522-8941-89CCA1CA217B}"/>
    <pc:docChg chg="undo custSel addSld delSld modSld modSection">
      <pc:chgData name="Ferreira, Vinicius Novais" userId="cbb4d67d-f9b3-40c7-a629-1bdeb4d5c819" providerId="ADAL" clId="{F9C9C19C-987F-4522-8941-89CCA1CA217B}" dt="2022-02-22T12:10:12.511" v="1444" actId="20577"/>
      <pc:docMkLst>
        <pc:docMk/>
      </pc:docMkLst>
      <pc:sldChg chg="del">
        <pc:chgData name="Ferreira, Vinicius Novais" userId="cbb4d67d-f9b3-40c7-a629-1bdeb4d5c819" providerId="ADAL" clId="{F9C9C19C-987F-4522-8941-89CCA1CA217B}" dt="2022-02-15T13:49:32.436" v="1" actId="47"/>
        <pc:sldMkLst>
          <pc:docMk/>
          <pc:sldMk cId="2966653505" sldId="256"/>
        </pc:sldMkLst>
      </pc:sldChg>
      <pc:sldChg chg="del">
        <pc:chgData name="Ferreira, Vinicius Novais" userId="cbb4d67d-f9b3-40c7-a629-1bdeb4d5c819" providerId="ADAL" clId="{F9C9C19C-987F-4522-8941-89CCA1CA217B}" dt="2022-02-15T13:49:34.944" v="4" actId="47"/>
        <pc:sldMkLst>
          <pc:docMk/>
          <pc:sldMk cId="2008643402" sldId="471"/>
        </pc:sldMkLst>
      </pc:sldChg>
      <pc:sldChg chg="addSp delSp modSp mod">
        <pc:chgData name="Ferreira, Vinicius Novais" userId="cbb4d67d-f9b3-40c7-a629-1bdeb4d5c819" providerId="ADAL" clId="{F9C9C19C-987F-4522-8941-89CCA1CA217B}" dt="2022-02-15T13:50:03.204" v="14" actId="14100"/>
        <pc:sldMkLst>
          <pc:docMk/>
          <pc:sldMk cId="3924471410" sldId="472"/>
        </pc:sldMkLst>
        <pc:picChg chg="del">
          <ac:chgData name="Ferreira, Vinicius Novais" userId="cbb4d67d-f9b3-40c7-a629-1bdeb4d5c819" providerId="ADAL" clId="{F9C9C19C-987F-4522-8941-89CCA1CA217B}" dt="2022-02-15T13:49:53.352" v="12" actId="478"/>
          <ac:picMkLst>
            <pc:docMk/>
            <pc:sldMk cId="3924471410" sldId="472"/>
            <ac:picMk id="4" creationId="{E7CF29AE-5384-4F91-935A-99AC4B548DA6}"/>
          </ac:picMkLst>
        </pc:picChg>
        <pc:picChg chg="del">
          <ac:chgData name="Ferreira, Vinicius Novais" userId="cbb4d67d-f9b3-40c7-a629-1bdeb4d5c819" providerId="ADAL" clId="{F9C9C19C-987F-4522-8941-89CCA1CA217B}" dt="2022-02-15T13:49:52.240" v="11" actId="478"/>
          <ac:picMkLst>
            <pc:docMk/>
            <pc:sldMk cId="3924471410" sldId="472"/>
            <ac:picMk id="5" creationId="{DBAA3107-163B-43CA-ABD5-81E8E72D7EA4}"/>
          </ac:picMkLst>
        </pc:picChg>
        <pc:picChg chg="add mod">
          <ac:chgData name="Ferreira, Vinicius Novais" userId="cbb4d67d-f9b3-40c7-a629-1bdeb4d5c819" providerId="ADAL" clId="{F9C9C19C-987F-4522-8941-89CCA1CA217B}" dt="2022-02-15T13:50:03.204" v="14" actId="14100"/>
          <ac:picMkLst>
            <pc:docMk/>
            <pc:sldMk cId="3924471410" sldId="472"/>
            <ac:picMk id="6" creationId="{660F72DF-62FD-4973-BCC8-1902D3E1B8EA}"/>
          </ac:picMkLst>
        </pc:picChg>
      </pc:sldChg>
      <pc:sldChg chg="del">
        <pc:chgData name="Ferreira, Vinicius Novais" userId="cbb4d67d-f9b3-40c7-a629-1bdeb4d5c819" providerId="ADAL" clId="{F9C9C19C-987F-4522-8941-89CCA1CA217B}" dt="2022-02-15T13:49:38.483" v="8" actId="47"/>
        <pc:sldMkLst>
          <pc:docMk/>
          <pc:sldMk cId="2371291759" sldId="473"/>
        </pc:sldMkLst>
      </pc:sldChg>
      <pc:sldChg chg="del">
        <pc:chgData name="Ferreira, Vinicius Novais" userId="cbb4d67d-f9b3-40c7-a629-1bdeb4d5c819" providerId="ADAL" clId="{F9C9C19C-987F-4522-8941-89CCA1CA217B}" dt="2022-02-15T13:49:37.695" v="7" actId="47"/>
        <pc:sldMkLst>
          <pc:docMk/>
          <pc:sldMk cId="1392474411" sldId="474"/>
        </pc:sldMkLst>
      </pc:sldChg>
      <pc:sldChg chg="del">
        <pc:chgData name="Ferreira, Vinicius Novais" userId="cbb4d67d-f9b3-40c7-a629-1bdeb4d5c819" providerId="ADAL" clId="{F9C9C19C-987F-4522-8941-89CCA1CA217B}" dt="2022-02-15T13:49:36.941" v="6" actId="47"/>
        <pc:sldMkLst>
          <pc:docMk/>
          <pc:sldMk cId="3644213866" sldId="475"/>
        </pc:sldMkLst>
      </pc:sldChg>
      <pc:sldChg chg="del">
        <pc:chgData name="Ferreira, Vinicius Novais" userId="cbb4d67d-f9b3-40c7-a629-1bdeb4d5c819" providerId="ADAL" clId="{F9C9C19C-987F-4522-8941-89CCA1CA217B}" dt="2022-02-15T13:49:35.721" v="5" actId="47"/>
        <pc:sldMkLst>
          <pc:docMk/>
          <pc:sldMk cId="1346474434" sldId="476"/>
        </pc:sldMkLst>
      </pc:sldChg>
      <pc:sldChg chg="del">
        <pc:chgData name="Ferreira, Vinicius Novais" userId="cbb4d67d-f9b3-40c7-a629-1bdeb4d5c819" providerId="ADAL" clId="{F9C9C19C-987F-4522-8941-89CCA1CA217B}" dt="2022-02-15T13:49:39.262" v="9" actId="47"/>
        <pc:sldMkLst>
          <pc:docMk/>
          <pc:sldMk cId="3623469582" sldId="477"/>
        </pc:sldMkLst>
      </pc:sldChg>
      <pc:sldChg chg="del">
        <pc:chgData name="Ferreira, Vinicius Novais" userId="cbb4d67d-f9b3-40c7-a629-1bdeb4d5c819" providerId="ADAL" clId="{F9C9C19C-987F-4522-8941-89CCA1CA217B}" dt="2022-02-15T13:49:34.297" v="3" actId="47"/>
        <pc:sldMkLst>
          <pc:docMk/>
          <pc:sldMk cId="4097448176" sldId="478"/>
        </pc:sldMkLst>
      </pc:sldChg>
      <pc:sldChg chg="del">
        <pc:chgData name="Ferreira, Vinicius Novais" userId="cbb4d67d-f9b3-40c7-a629-1bdeb4d5c819" providerId="ADAL" clId="{F9C9C19C-987F-4522-8941-89CCA1CA217B}" dt="2022-02-15T13:49:33.285" v="2" actId="47"/>
        <pc:sldMkLst>
          <pc:docMk/>
          <pc:sldMk cId="573143720" sldId="479"/>
        </pc:sldMkLst>
      </pc:sldChg>
      <pc:sldChg chg="del">
        <pc:chgData name="Ferreira, Vinicius Novais" userId="cbb4d67d-f9b3-40c7-a629-1bdeb4d5c819" providerId="ADAL" clId="{F9C9C19C-987F-4522-8941-89CCA1CA217B}" dt="2022-02-15T13:49:31.164" v="0" actId="47"/>
        <pc:sldMkLst>
          <pc:docMk/>
          <pc:sldMk cId="581679171" sldId="480"/>
        </pc:sldMkLst>
      </pc:sldChg>
      <pc:sldChg chg="del">
        <pc:chgData name="Ferreira, Vinicius Novais" userId="cbb4d67d-f9b3-40c7-a629-1bdeb4d5c819" providerId="ADAL" clId="{F9C9C19C-987F-4522-8941-89CCA1CA217B}" dt="2022-02-15T13:49:40.216" v="10" actId="47"/>
        <pc:sldMkLst>
          <pc:docMk/>
          <pc:sldMk cId="431365772" sldId="481"/>
        </pc:sldMkLst>
      </pc:sldChg>
      <pc:sldChg chg="addSp delSp modSp mod">
        <pc:chgData name="Ferreira, Vinicius Novais" userId="cbb4d67d-f9b3-40c7-a629-1bdeb4d5c819" providerId="ADAL" clId="{F9C9C19C-987F-4522-8941-89CCA1CA217B}" dt="2022-02-22T12:09:46.673" v="1441" actId="1035"/>
        <pc:sldMkLst>
          <pc:docMk/>
          <pc:sldMk cId="1871888551" sldId="482"/>
        </pc:sldMkLst>
        <pc:spChg chg="add mod">
          <ac:chgData name="Ferreira, Vinicius Novais" userId="cbb4d67d-f9b3-40c7-a629-1bdeb4d5c819" providerId="ADAL" clId="{F9C9C19C-987F-4522-8941-89CCA1CA217B}" dt="2022-02-22T12:09:43.033" v="1436" actId="1036"/>
          <ac:spMkLst>
            <pc:docMk/>
            <pc:sldMk cId="1871888551" sldId="482"/>
            <ac:spMk id="2" creationId="{B60E53B6-5296-4D28-8BB7-4463C1D01063}"/>
          </ac:spMkLst>
        </pc:spChg>
        <pc:spChg chg="add mod">
          <ac:chgData name="Ferreira, Vinicius Novais" userId="cbb4d67d-f9b3-40c7-a629-1bdeb4d5c819" providerId="ADAL" clId="{F9C9C19C-987F-4522-8941-89CCA1CA217B}" dt="2022-02-15T14:05:18.728" v="824" actId="255"/>
          <ac:spMkLst>
            <pc:docMk/>
            <pc:sldMk cId="1871888551" sldId="482"/>
            <ac:spMk id="4" creationId="{9F47C350-4CB5-466C-B2DC-CBD9ED7F64B2}"/>
          </ac:spMkLst>
        </pc:spChg>
        <pc:spChg chg="mod">
          <ac:chgData name="Ferreira, Vinicius Novais" userId="cbb4d67d-f9b3-40c7-a629-1bdeb4d5c819" providerId="ADAL" clId="{F9C9C19C-987F-4522-8941-89CCA1CA217B}" dt="2022-02-15T13:50:36.374" v="24" actId="20577"/>
          <ac:spMkLst>
            <pc:docMk/>
            <pc:sldMk cId="1871888551" sldId="482"/>
            <ac:spMk id="21" creationId="{C488E075-24DD-4CAC-A846-48FBDF28D797}"/>
          </ac:spMkLst>
        </pc:spChg>
        <pc:spChg chg="mod">
          <ac:chgData name="Ferreira, Vinicius Novais" userId="cbb4d67d-f9b3-40c7-a629-1bdeb4d5c819" providerId="ADAL" clId="{F9C9C19C-987F-4522-8941-89CCA1CA217B}" dt="2022-02-15T14:06:42.270" v="907" actId="113"/>
          <ac:spMkLst>
            <pc:docMk/>
            <pc:sldMk cId="1871888551" sldId="482"/>
            <ac:spMk id="32" creationId="{224F3AF8-BD84-4D63-8F6E-083FA677F2DB}"/>
          </ac:spMkLst>
        </pc:spChg>
        <pc:spChg chg="mod">
          <ac:chgData name="Ferreira, Vinicius Novais" userId="cbb4d67d-f9b3-40c7-a629-1bdeb4d5c819" providerId="ADAL" clId="{F9C9C19C-987F-4522-8941-89CCA1CA217B}" dt="2022-02-15T14:06:50.852" v="910" actId="113"/>
          <ac:spMkLst>
            <pc:docMk/>
            <pc:sldMk cId="1871888551" sldId="482"/>
            <ac:spMk id="33" creationId="{F0F9D098-FF4D-4A23-BBE2-370207E68022}"/>
          </ac:spMkLst>
        </pc:spChg>
        <pc:spChg chg="mod">
          <ac:chgData name="Ferreira, Vinicius Novais" userId="cbb4d67d-f9b3-40c7-a629-1bdeb4d5c819" providerId="ADAL" clId="{F9C9C19C-987F-4522-8941-89CCA1CA217B}" dt="2022-02-15T13:51:13.018" v="26" actId="207"/>
          <ac:spMkLst>
            <pc:docMk/>
            <pc:sldMk cId="1871888551" sldId="482"/>
            <ac:spMk id="34" creationId="{B57AA8A8-84FD-48DE-BA43-08D253C6F275}"/>
          </ac:spMkLst>
        </pc:spChg>
        <pc:spChg chg="mod">
          <ac:chgData name="Ferreira, Vinicius Novais" userId="cbb4d67d-f9b3-40c7-a629-1bdeb4d5c819" providerId="ADAL" clId="{F9C9C19C-987F-4522-8941-89CCA1CA217B}" dt="2022-02-15T13:51:08.703" v="25" actId="207"/>
          <ac:spMkLst>
            <pc:docMk/>
            <pc:sldMk cId="1871888551" sldId="482"/>
            <ac:spMk id="35" creationId="{DAAADCBD-ECD9-4B5D-A8E0-075FB6F9BED7}"/>
          </ac:spMkLst>
        </pc:spChg>
        <pc:spChg chg="add mod">
          <ac:chgData name="Ferreira, Vinicius Novais" userId="cbb4d67d-f9b3-40c7-a629-1bdeb4d5c819" providerId="ADAL" clId="{F9C9C19C-987F-4522-8941-89CCA1CA217B}" dt="2022-02-15T14:07:27.410" v="916" actId="1035"/>
          <ac:spMkLst>
            <pc:docMk/>
            <pc:sldMk cId="1871888551" sldId="482"/>
            <ac:spMk id="39" creationId="{8ACE77DB-7A0A-4BC8-8D52-875743F65432}"/>
          </ac:spMkLst>
        </pc:spChg>
        <pc:spChg chg="add del mod">
          <ac:chgData name="Ferreira, Vinicius Novais" userId="cbb4d67d-f9b3-40c7-a629-1bdeb4d5c819" providerId="ADAL" clId="{F9C9C19C-987F-4522-8941-89CCA1CA217B}" dt="2022-02-22T11:48:27.481" v="1066"/>
          <ac:spMkLst>
            <pc:docMk/>
            <pc:sldMk cId="1871888551" sldId="482"/>
            <ac:spMk id="40" creationId="{462C09F0-1270-4C9F-9783-CC87F0AEC8FA}"/>
          </ac:spMkLst>
        </pc:spChg>
        <pc:spChg chg="add mod">
          <ac:chgData name="Ferreira, Vinicius Novais" userId="cbb4d67d-f9b3-40c7-a629-1bdeb4d5c819" providerId="ADAL" clId="{F9C9C19C-987F-4522-8941-89CCA1CA217B}" dt="2022-02-22T11:49:15.836" v="1081" actId="1035"/>
          <ac:spMkLst>
            <pc:docMk/>
            <pc:sldMk cId="1871888551" sldId="482"/>
            <ac:spMk id="41" creationId="{3A37FF42-F1FD-416E-AAD7-A80DC7672FC8}"/>
          </ac:spMkLst>
        </pc:spChg>
        <pc:spChg chg="add del mod">
          <ac:chgData name="Ferreira, Vinicius Novais" userId="cbb4d67d-f9b3-40c7-a629-1bdeb4d5c819" providerId="ADAL" clId="{F9C9C19C-987F-4522-8941-89CCA1CA217B}" dt="2022-02-22T12:04:32.497" v="1267" actId="478"/>
          <ac:spMkLst>
            <pc:docMk/>
            <pc:sldMk cId="1871888551" sldId="482"/>
            <ac:spMk id="42" creationId="{506D20DE-D195-4C2F-8029-333F25DFAC4A}"/>
          </ac:spMkLst>
        </pc:spChg>
        <pc:spChg chg="add mod">
          <ac:chgData name="Ferreira, Vinicius Novais" userId="cbb4d67d-f9b3-40c7-a629-1bdeb4d5c819" providerId="ADAL" clId="{F9C9C19C-987F-4522-8941-89CCA1CA217B}" dt="2022-02-22T12:09:46.673" v="1441" actId="1035"/>
          <ac:spMkLst>
            <pc:docMk/>
            <pc:sldMk cId="1871888551" sldId="482"/>
            <ac:spMk id="43" creationId="{53F8A22D-182B-4E44-94A4-AFA4B71FFD84}"/>
          </ac:spMkLst>
        </pc:spChg>
      </pc:sldChg>
      <pc:sldChg chg="addSp delSp modSp add mod">
        <pc:chgData name="Ferreira, Vinicius Novais" userId="cbb4d67d-f9b3-40c7-a629-1bdeb4d5c819" providerId="ADAL" clId="{F9C9C19C-987F-4522-8941-89CCA1CA217B}" dt="2022-02-22T12:10:12.511" v="1444" actId="20577"/>
        <pc:sldMkLst>
          <pc:docMk/>
          <pc:sldMk cId="3424229560" sldId="483"/>
        </pc:sldMkLst>
        <pc:spChg chg="del">
          <ac:chgData name="Ferreira, Vinicius Novais" userId="cbb4d67d-f9b3-40c7-a629-1bdeb4d5c819" providerId="ADAL" clId="{F9C9C19C-987F-4522-8941-89CCA1CA217B}" dt="2022-02-22T11:50:59.822" v="1180" actId="478"/>
          <ac:spMkLst>
            <pc:docMk/>
            <pc:sldMk cId="3424229560" sldId="483"/>
            <ac:spMk id="2" creationId="{B60E53B6-5296-4D28-8BB7-4463C1D01063}"/>
          </ac:spMkLst>
        </pc:spChg>
        <pc:spChg chg="mod">
          <ac:chgData name="Ferreira, Vinicius Novais" userId="cbb4d67d-f9b3-40c7-a629-1bdeb4d5c819" providerId="ADAL" clId="{F9C9C19C-987F-4522-8941-89CCA1CA217B}" dt="2022-02-22T12:10:12.511" v="1444" actId="20577"/>
          <ac:spMkLst>
            <pc:docMk/>
            <pc:sldMk cId="3424229560" sldId="483"/>
            <ac:spMk id="21" creationId="{C488E075-24DD-4CAC-A846-48FBDF28D797}"/>
          </ac:spMkLst>
        </pc:spChg>
        <pc:spChg chg="mod">
          <ac:chgData name="Ferreira, Vinicius Novais" userId="cbb4d67d-f9b3-40c7-a629-1bdeb4d5c819" providerId="ADAL" clId="{F9C9C19C-987F-4522-8941-89CCA1CA217B}" dt="2022-02-22T11:50:10.109" v="1124" actId="20577"/>
          <ac:spMkLst>
            <pc:docMk/>
            <pc:sldMk cId="3424229560" sldId="483"/>
            <ac:spMk id="32" creationId="{224F3AF8-BD84-4D63-8F6E-083FA677F2DB}"/>
          </ac:spMkLst>
        </pc:spChg>
        <pc:spChg chg="mod">
          <ac:chgData name="Ferreira, Vinicius Novais" userId="cbb4d67d-f9b3-40c7-a629-1bdeb4d5c819" providerId="ADAL" clId="{F9C9C19C-987F-4522-8941-89CCA1CA217B}" dt="2022-02-22T12:09:10.041" v="1433" actId="20577"/>
          <ac:spMkLst>
            <pc:docMk/>
            <pc:sldMk cId="3424229560" sldId="483"/>
            <ac:spMk id="33" creationId="{F0F9D098-FF4D-4A23-BBE2-370207E68022}"/>
          </ac:spMkLst>
        </pc:spChg>
        <pc:spChg chg="mod">
          <ac:chgData name="Ferreira, Vinicius Novais" userId="cbb4d67d-f9b3-40c7-a629-1bdeb4d5c819" providerId="ADAL" clId="{F9C9C19C-987F-4522-8941-89CCA1CA217B}" dt="2022-02-22T12:04:14.441" v="1263" actId="20577"/>
          <ac:spMkLst>
            <pc:docMk/>
            <pc:sldMk cId="3424229560" sldId="483"/>
            <ac:spMk id="39" creationId="{8ACE77DB-7A0A-4BC8-8D52-875743F65432}"/>
          </ac:spMkLst>
        </pc:spChg>
        <pc:spChg chg="del mod">
          <ac:chgData name="Ferreira, Vinicius Novais" userId="cbb4d67d-f9b3-40c7-a629-1bdeb4d5c819" providerId="ADAL" clId="{F9C9C19C-987F-4522-8941-89CCA1CA217B}" dt="2022-02-22T11:51:03.762" v="1183"/>
          <ac:spMkLst>
            <pc:docMk/>
            <pc:sldMk cId="3424229560" sldId="483"/>
            <ac:spMk id="40" creationId="{462C09F0-1270-4C9F-9783-CC87F0AEC8FA}"/>
          </ac:spMkLst>
        </pc:spChg>
        <pc:spChg chg="add mod">
          <ac:chgData name="Ferreira, Vinicius Novais" userId="cbb4d67d-f9b3-40c7-a629-1bdeb4d5c819" providerId="ADAL" clId="{F9C9C19C-987F-4522-8941-89CCA1CA217B}" dt="2022-02-22T11:52:35.888" v="1250" actId="1035"/>
          <ac:spMkLst>
            <pc:docMk/>
            <pc:sldMk cId="3424229560" sldId="483"/>
            <ac:spMk id="41" creationId="{9F2435F4-D8E1-4B45-ACBE-3E11103411BA}"/>
          </ac:spMkLst>
        </pc:spChg>
        <pc:spChg chg="add mod">
          <ac:chgData name="Ferreira, Vinicius Novais" userId="cbb4d67d-f9b3-40c7-a629-1bdeb4d5c819" providerId="ADAL" clId="{F9C9C19C-987F-4522-8941-89CCA1CA217B}" dt="2022-02-22T11:52:30.214" v="1247" actId="1037"/>
          <ac:spMkLst>
            <pc:docMk/>
            <pc:sldMk cId="3424229560" sldId="483"/>
            <ac:spMk id="42" creationId="{A612A69C-3AD8-4157-B1D4-B831D3F14F61}"/>
          </ac:spMkLst>
        </pc:spChg>
        <pc:spChg chg="add mod">
          <ac:chgData name="Ferreira, Vinicius Novais" userId="cbb4d67d-f9b3-40c7-a629-1bdeb4d5c819" providerId="ADAL" clId="{F9C9C19C-987F-4522-8941-89CCA1CA217B}" dt="2022-02-22T12:07:07.039" v="1350" actId="1037"/>
          <ac:spMkLst>
            <pc:docMk/>
            <pc:sldMk cId="3424229560" sldId="483"/>
            <ac:spMk id="43" creationId="{B00F4A3F-EDE2-489C-8C3A-91F9B7B75AAD}"/>
          </ac:spMkLst>
        </pc:spChg>
      </pc:sldChg>
      <pc:sldMasterChg chg="delSldLayout">
        <pc:chgData name="Ferreira, Vinicius Novais" userId="cbb4d67d-f9b3-40c7-a629-1bdeb4d5c819" providerId="ADAL" clId="{F9C9C19C-987F-4522-8941-89CCA1CA217B}" dt="2022-02-15T13:49:32.436" v="1" actId="47"/>
        <pc:sldMasterMkLst>
          <pc:docMk/>
          <pc:sldMasterMk cId="0" sldId="2147483656"/>
        </pc:sldMasterMkLst>
        <pc:sldLayoutChg chg="del">
          <pc:chgData name="Ferreira, Vinicius Novais" userId="cbb4d67d-f9b3-40c7-a629-1bdeb4d5c819" providerId="ADAL" clId="{F9C9C19C-987F-4522-8941-89CCA1CA217B}" dt="2022-02-15T13:49:32.436" v="1" actId="47"/>
          <pc:sldLayoutMkLst>
            <pc:docMk/>
            <pc:sldMasterMk cId="0" sldId="2147483656"/>
            <pc:sldLayoutMk cId="87114978" sldId="214748366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03/03/2022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03/03/2022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55335-ABCE-498A-92E7-46003B6D9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660F72DF-62FD-4973-BCC8-1902D3E1B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3442950" cy="75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1 – 15/02/2022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Backlog                                                            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Benchmarketing (diferencial do negócio)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Elcio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Missão, visão, estratégias e objetivos.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Ferreira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Mapa de persona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Olivevira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Arquitetura de solução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Sketches de tela do projeto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E53B6-5296-4D28-8BB7-4463C1D01063}"/>
              </a:ext>
            </a:extLst>
          </p:cNvPr>
          <p:cNvSpPr txBox="1"/>
          <p:nvPr/>
        </p:nvSpPr>
        <p:spPr>
          <a:xfrm>
            <a:off x="4595437" y="4564008"/>
            <a:ext cx="3116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Jornada do usuário (task atrasada)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E77DB-7A0A-4BC8-8D52-875743F65432}"/>
              </a:ext>
            </a:extLst>
          </p:cNvPr>
          <p:cNvSpPr txBox="1"/>
          <p:nvPr/>
        </p:nvSpPr>
        <p:spPr>
          <a:xfrm>
            <a:off x="4129187" y="1116335"/>
            <a:ext cx="2024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Modelagem de dados</a:t>
            </a:r>
          </a:p>
          <a:p>
            <a:r>
              <a:rPr lang="pt-BR" sz="1600" dirty="0">
                <a:latin typeface="Exo 2 Medium" panose="00000600000000000000"/>
              </a:rPr>
              <a:t>#Luiz Gustavo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37FF42-F1FD-416E-AAD7-A80DC7672FC8}"/>
              </a:ext>
            </a:extLst>
          </p:cNvPr>
          <p:cNvSpPr txBox="1"/>
          <p:nvPr/>
        </p:nvSpPr>
        <p:spPr>
          <a:xfrm>
            <a:off x="4135595" y="1836415"/>
            <a:ext cx="1793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PM Canvas</a:t>
            </a:r>
          </a:p>
          <a:p>
            <a:r>
              <a:rPr lang="pt-BR" sz="1600" dirty="0">
                <a:latin typeface="Exo 2 Medium" panose="00000600000000000000"/>
              </a:rPr>
              <a:t>#Mauricio Santana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F8A22D-182B-4E44-94A4-AFA4B71FFD84}"/>
              </a:ext>
            </a:extLst>
          </p:cNvPr>
          <p:cNvSpPr txBox="1"/>
          <p:nvPr/>
        </p:nvSpPr>
        <p:spPr>
          <a:xfrm>
            <a:off x="4595975" y="5220791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Planilha de concorrência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</p:spTree>
    <p:extLst>
      <p:ext uri="{BB962C8B-B14F-4D97-AF65-F5344CB8AC3E}">
        <p14:creationId xmlns:p14="http://schemas.microsoft.com/office/powerpoint/2010/main" val="187188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2 – 22/02/2022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home                                                            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login e cadastro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telas de projetos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Noais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Prótotipo home após login e feed</a:t>
            </a:r>
          </a:p>
          <a:p>
            <a:pPr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#Lucas Felix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Arquitetura de solução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defTabSz="672130"/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#Prótotipo projetos curtidos (task atrasada)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João Oliveira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4553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Atenção ao prazo combinado para entrega das tasks.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E77DB-7A0A-4BC8-8D52-875743F65432}"/>
              </a:ext>
            </a:extLst>
          </p:cNvPr>
          <p:cNvSpPr txBox="1"/>
          <p:nvPr/>
        </p:nvSpPr>
        <p:spPr>
          <a:xfrm>
            <a:off x="4129187" y="1116335"/>
            <a:ext cx="1741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Prótotipo perfil</a:t>
            </a:r>
          </a:p>
          <a:p>
            <a:r>
              <a:rPr lang="pt-BR" sz="1600" dirty="0">
                <a:latin typeface="Exo 2 Medium" panose="00000600000000000000"/>
              </a:rPr>
              <a:t>#Mauricio Santana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2435F4-D8E1-4B45-ACBE-3E11103411BA}"/>
              </a:ext>
            </a:extLst>
          </p:cNvPr>
          <p:cNvSpPr txBox="1"/>
          <p:nvPr/>
        </p:nvSpPr>
        <p:spPr>
          <a:xfrm>
            <a:off x="4129187" y="1836415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Jornada do usuário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12A69C-3AD8-4157-B1D4-B831D3F14F61}"/>
              </a:ext>
            </a:extLst>
          </p:cNvPr>
          <p:cNvSpPr txBox="1"/>
          <p:nvPr/>
        </p:nvSpPr>
        <p:spPr>
          <a:xfrm>
            <a:off x="4129187" y="2556495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Planilha de concorrência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0F4A3F-EDE2-489C-8C3A-91F9B7B75AAD}"/>
              </a:ext>
            </a:extLst>
          </p:cNvPr>
          <p:cNvSpPr txBox="1"/>
          <p:nvPr/>
        </p:nvSpPr>
        <p:spPr>
          <a:xfrm>
            <a:off x="4489227" y="4572719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Prótotipo tela upload (task atrasada)</a:t>
            </a:r>
          </a:p>
          <a:p>
            <a:r>
              <a:rPr lang="pt-BR" sz="1600" dirty="0">
                <a:latin typeface="Exo 2 Medium" panose="00000600000000000000"/>
              </a:rPr>
              <a:t>#Caio Elcio</a:t>
            </a:r>
          </a:p>
        </p:txBody>
      </p:sp>
    </p:spTree>
    <p:extLst>
      <p:ext uri="{BB962C8B-B14F-4D97-AF65-F5344CB8AC3E}">
        <p14:creationId xmlns:p14="http://schemas.microsoft.com/office/powerpoint/2010/main" val="342422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E66A94-914F-497A-A098-71B8A170A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Rectangle 42">
            <a:extLst>
              <a:ext uri="{FF2B5EF4-FFF2-40B4-BE49-F238E27FC236}">
                <a16:creationId xmlns:a16="http://schemas.microsoft.com/office/drawing/2014/main" id="{D56D5B31-1798-4A73-939D-5495975295D4}"/>
              </a:ext>
            </a:extLst>
          </p:cNvPr>
          <p:cNvSpPr/>
          <p:nvPr/>
        </p:nvSpPr>
        <p:spPr>
          <a:xfrm>
            <a:off x="6804884" y="1106495"/>
            <a:ext cx="62044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C488E075-24DD-4CAC-A846-48FBDF28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srgbClr val="08276B"/>
                </a:solidFill>
                <a:latin typeface="Exo 2 Medium" panose="00000600000000000000" pitchFamily="50" charset="0"/>
                <a:cs typeface="Simplon Oi Headline"/>
              </a:rPr>
              <a:t>SEMANA 2 – 22/02/2022</a:t>
            </a:r>
          </a:p>
        </p:txBody>
      </p:sp>
      <p:sp>
        <p:nvSpPr>
          <p:cNvPr id="22" name="TextBox 118">
            <a:extLst>
              <a:ext uri="{FF2B5EF4-FFF2-40B4-BE49-F238E27FC236}">
                <a16:creationId xmlns:a16="http://schemas.microsoft.com/office/drawing/2014/main" id="{BD7B98C2-C566-441C-A8E5-BA505B2CA31F}"/>
              </a:ext>
            </a:extLst>
          </p:cNvPr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Negócios</a:t>
            </a:r>
          </a:p>
        </p:txBody>
      </p:sp>
      <p:sp>
        <p:nvSpPr>
          <p:cNvPr id="23" name="Oval 120">
            <a:extLst>
              <a:ext uri="{FF2B5EF4-FFF2-40B4-BE49-F238E27FC236}">
                <a16:creationId xmlns:a16="http://schemas.microsoft.com/office/drawing/2014/main" id="{D512B11E-A0D6-43B9-9FAB-A12852EB997C}"/>
              </a:ext>
            </a:extLst>
          </p:cNvPr>
          <p:cNvSpPr>
            <a:spLocks noChangeAspect="1"/>
          </p:cNvSpPr>
          <p:nvPr/>
        </p:nvSpPr>
        <p:spPr>
          <a:xfrm>
            <a:off x="11193898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4" name="TextBox 123">
            <a:extLst>
              <a:ext uri="{FF2B5EF4-FFF2-40B4-BE49-F238E27FC236}">
                <a16:creationId xmlns:a16="http://schemas.microsoft.com/office/drawing/2014/main" id="{DF2A6510-AF00-4432-92E4-F9CD9E5F17D8}"/>
              </a:ext>
            </a:extLst>
          </p:cNvPr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Plataforma</a:t>
            </a:r>
          </a:p>
        </p:txBody>
      </p:sp>
      <p:sp>
        <p:nvSpPr>
          <p:cNvPr id="25" name="TextBox 128">
            <a:extLst>
              <a:ext uri="{FF2B5EF4-FFF2-40B4-BE49-F238E27FC236}">
                <a16:creationId xmlns:a16="http://schemas.microsoft.com/office/drawing/2014/main" id="{983CE74D-5B8F-4DD1-8C18-E4BE116FF1DC}"/>
              </a:ext>
            </a:extLst>
          </p:cNvPr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Back</a:t>
            </a:r>
          </a:p>
        </p:txBody>
      </p:sp>
      <p:sp>
        <p:nvSpPr>
          <p:cNvPr id="26" name="TextBox 133">
            <a:extLst>
              <a:ext uri="{FF2B5EF4-FFF2-40B4-BE49-F238E27FC236}">
                <a16:creationId xmlns:a16="http://schemas.microsoft.com/office/drawing/2014/main" id="{FE1215A2-D778-4D77-9417-6C32B4E10829}"/>
              </a:ext>
            </a:extLst>
          </p:cNvPr>
          <p:cNvSpPr txBox="1"/>
          <p:nvPr/>
        </p:nvSpPr>
        <p:spPr>
          <a:xfrm>
            <a:off x="88886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Exo 2 Medium" panose="00000600000000000000" pitchFamily="50" charset="0"/>
              </a:rPr>
              <a:t>Front</a:t>
            </a:r>
          </a:p>
        </p:txBody>
      </p:sp>
      <p:sp>
        <p:nvSpPr>
          <p:cNvPr id="27" name="Oval 134">
            <a:extLst>
              <a:ext uri="{FF2B5EF4-FFF2-40B4-BE49-F238E27FC236}">
                <a16:creationId xmlns:a16="http://schemas.microsoft.com/office/drawing/2014/main" id="{E0659533-7794-44EF-87B8-DFFD796E8DCB}"/>
              </a:ext>
            </a:extLst>
          </p:cNvPr>
          <p:cNvSpPr>
            <a:spLocks noChangeAspect="1"/>
          </p:cNvSpPr>
          <p:nvPr/>
        </p:nvSpPr>
        <p:spPr>
          <a:xfrm>
            <a:off x="8443555" y="297930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28" name="TextBox 138">
            <a:extLst>
              <a:ext uri="{FF2B5EF4-FFF2-40B4-BE49-F238E27FC236}">
                <a16:creationId xmlns:a16="http://schemas.microsoft.com/office/drawing/2014/main" id="{CFC76C64-835E-4901-A393-78B96741EBC6}"/>
              </a:ext>
            </a:extLst>
          </p:cNvPr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Exo 2 Medium" panose="00000600000000000000" pitchFamily="50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Exo 2 Medium" panose="00000600000000000000" pitchFamily="50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E43F633-0A68-4D0F-AC0D-375E22F80328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Progressos c/ responsáveis 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543C29D-67E1-4031-9D29-169B0DBC6EA2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A8C0DE2-12B6-4997-B780-BE9D9F8E16D6}"/>
              </a:ext>
            </a:extLst>
          </p:cNvPr>
          <p:cNvSpPr/>
          <p:nvPr/>
        </p:nvSpPr>
        <p:spPr>
          <a:xfrm>
            <a:off x="508267" y="4152347"/>
            <a:ext cx="12505521" cy="238150"/>
          </a:xfrm>
          <a:prstGeom prst="rect">
            <a:avLst/>
          </a:prstGeom>
          <a:solidFill>
            <a:srgbClr val="08276B"/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solidFill>
                  <a:schemeClr val="bg1"/>
                </a:solidFill>
                <a:latin typeface="Exo 2 Medium" panose="00000600000000000000" pitchFamily="50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24F3AF8-BD84-4D63-8F6E-083FA677F2DB}"/>
              </a:ext>
            </a:extLst>
          </p:cNvPr>
          <p:cNvSpPr/>
          <p:nvPr/>
        </p:nvSpPr>
        <p:spPr>
          <a:xfrm>
            <a:off x="496766" y="1106495"/>
            <a:ext cx="6186608" cy="296216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Perfil                                                            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#João Oliveira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Upload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#Vinícius Novais</a:t>
            </a:r>
          </a:p>
          <a:p>
            <a:pPr marL="0" lvl="1" fontAlgn="base">
              <a:spcBef>
                <a:spcPct val="0"/>
              </a:spcBef>
              <a:defRPr/>
            </a:pPr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Codificação Projetos</a:t>
            </a:r>
          </a:p>
          <a:p>
            <a:pPr marL="0" lvl="1"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#Caio </a:t>
            </a:r>
            <a:r>
              <a:rPr lang="pt-BR" sz="1600" dirty="0" err="1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Elcio</a:t>
            </a: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F0F9D098-FF4D-4A23-BBE2-370207E68022}"/>
              </a:ext>
            </a:extLst>
          </p:cNvPr>
          <p:cNvSpPr>
            <a:spLocks/>
          </p:cNvSpPr>
          <p:nvPr/>
        </p:nvSpPr>
        <p:spPr>
          <a:xfrm>
            <a:off x="512766" y="4500711"/>
            <a:ext cx="12496525" cy="280897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t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LLD                                                                                                       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 o grupo (para conhecimento geral)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Finalizar telas codificadas  acima</a:t>
            </a:r>
          </a:p>
          <a:p>
            <a:pPr marL="0" lvl="1" defTabSz="672130"/>
            <a:r>
              <a:rPr lang="pt-BR" sz="1600" dirty="0">
                <a:solidFill>
                  <a:schemeClr val="tx1"/>
                </a:solidFill>
                <a:latin typeface="Exo 2 Medium" panose="00000600000000000000" pitchFamily="50" charset="0"/>
                <a:cs typeface="Simplon BP Regular"/>
              </a:rPr>
              <a:t>#Todos integrantes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4" name="Oval 134">
            <a:extLst>
              <a:ext uri="{FF2B5EF4-FFF2-40B4-BE49-F238E27FC236}">
                <a16:creationId xmlns:a16="http://schemas.microsoft.com/office/drawing/2014/main" id="{B57AA8A8-84FD-48DE-BA43-08D253C6F275}"/>
              </a:ext>
            </a:extLst>
          </p:cNvPr>
          <p:cNvSpPr>
            <a:spLocks noChangeAspect="1"/>
          </p:cNvSpPr>
          <p:nvPr/>
        </p:nvSpPr>
        <p:spPr>
          <a:xfrm>
            <a:off x="9225955" y="297930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00B05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5" name="Oval 120">
            <a:extLst>
              <a:ext uri="{FF2B5EF4-FFF2-40B4-BE49-F238E27FC236}">
                <a16:creationId xmlns:a16="http://schemas.microsoft.com/office/drawing/2014/main" id="{DAAADCBD-ECD9-4B5D-A8E0-075FB6F9BED7}"/>
              </a:ext>
            </a:extLst>
          </p:cNvPr>
          <p:cNvSpPr>
            <a:spLocks noChangeAspect="1"/>
          </p:cNvSpPr>
          <p:nvPr/>
        </p:nvSpPr>
        <p:spPr>
          <a:xfrm>
            <a:off x="10188056" y="324247"/>
            <a:ext cx="211404" cy="211689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1BCF13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87B1CA7-18E0-459A-8B40-B30CC45C209A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Exo 2 Medium" panose="00000600000000000000" pitchFamily="50" charset="0"/>
            </a:endParaRPr>
          </a:p>
        </p:txBody>
      </p:sp>
      <p:sp>
        <p:nvSpPr>
          <p:cNvPr id="37" name="TextBox 138">
            <a:extLst>
              <a:ext uri="{FF2B5EF4-FFF2-40B4-BE49-F238E27FC236}">
                <a16:creationId xmlns:a16="http://schemas.microsoft.com/office/drawing/2014/main" id="{41B46BEE-7CCD-459E-800A-B6E0E71F7FC7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Farol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do </a:t>
            </a:r>
            <a:r>
              <a:rPr lang="en-US" sz="1176" dirty="0" err="1">
                <a:solidFill>
                  <a:srgbClr val="08276B"/>
                </a:solidFill>
                <a:latin typeface="Exo 2 Medium" panose="00000600000000000000" pitchFamily="50" charset="0"/>
              </a:rPr>
              <a:t>Projeto</a:t>
            </a:r>
            <a:r>
              <a:rPr lang="en-US" sz="1176" dirty="0">
                <a:solidFill>
                  <a:srgbClr val="08276B"/>
                </a:solidFill>
                <a:latin typeface="Exo 2 Medium" panose="00000600000000000000" pitchFamily="50" charset="0"/>
              </a:rPr>
              <a:t>   </a:t>
            </a:r>
          </a:p>
        </p:txBody>
      </p:sp>
      <p:sp>
        <p:nvSpPr>
          <p:cNvPr id="38" name="Oval 134">
            <a:extLst>
              <a:ext uri="{FF2B5EF4-FFF2-40B4-BE49-F238E27FC236}">
                <a16:creationId xmlns:a16="http://schemas.microsoft.com/office/drawing/2014/main" id="{AC71B70F-2DA1-4D18-9AC0-DCFDF0FE0D5C}"/>
              </a:ext>
            </a:extLst>
          </p:cNvPr>
          <p:cNvSpPr>
            <a:spLocks noChangeAspect="1"/>
          </p:cNvSpPr>
          <p:nvPr/>
        </p:nvSpPr>
        <p:spPr>
          <a:xfrm>
            <a:off x="12166910" y="328582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C000"/>
              </a:solidFill>
              <a:latin typeface="Exo 2 Medium" panose="00000600000000000000" pitchFamily="50" charset="0"/>
              <a:cs typeface="Simplon BP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7C350-4CB5-466C-B2DC-CBD9ED7F64B2}"/>
              </a:ext>
            </a:extLst>
          </p:cNvPr>
          <p:cNvSpPr txBox="1"/>
          <p:nvPr/>
        </p:nvSpPr>
        <p:spPr>
          <a:xfrm>
            <a:off x="6865491" y="1153210"/>
            <a:ext cx="3664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Exo 2 Medium" panose="00000600000000000000"/>
              </a:rPr>
              <a:t>Conseguir falar com professores sobre </a:t>
            </a:r>
            <a:r>
              <a:rPr lang="pt-BR" sz="1600" dirty="0" err="1">
                <a:latin typeface="Exo 2 Medium" panose="00000600000000000000"/>
              </a:rPr>
              <a:t>lld</a:t>
            </a:r>
            <a:r>
              <a:rPr lang="pt-BR" sz="1600" dirty="0">
                <a:latin typeface="Exo 2 Medium" panose="00000600000000000000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E77DB-7A0A-4BC8-8D52-875743F65432}"/>
              </a:ext>
            </a:extLst>
          </p:cNvPr>
          <p:cNvSpPr txBox="1"/>
          <p:nvPr/>
        </p:nvSpPr>
        <p:spPr>
          <a:xfrm>
            <a:off x="4129187" y="1116335"/>
            <a:ext cx="2554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Codificação </a:t>
            </a:r>
            <a:r>
              <a:rPr lang="pt-BR" sz="1600" b="1" dirty="0" err="1">
                <a:latin typeface="Exo 2 Medium" panose="00000600000000000000"/>
              </a:rPr>
              <a:t>loading</a:t>
            </a:r>
            <a:r>
              <a:rPr lang="pt-BR" sz="1600" b="1" dirty="0">
                <a:latin typeface="Exo 2 Medium" panose="00000600000000000000"/>
              </a:rPr>
              <a:t> e cadastro</a:t>
            </a:r>
          </a:p>
          <a:p>
            <a:r>
              <a:rPr lang="pt-BR" sz="1600" dirty="0">
                <a:latin typeface="Exo 2 Medium" panose="00000600000000000000"/>
              </a:rPr>
              <a:t>#Mauricio Santana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2435F4-D8E1-4B45-ACBE-3E11103411BA}"/>
              </a:ext>
            </a:extLst>
          </p:cNvPr>
          <p:cNvSpPr txBox="1"/>
          <p:nvPr/>
        </p:nvSpPr>
        <p:spPr>
          <a:xfrm>
            <a:off x="4100395" y="1957172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Codificação Home</a:t>
            </a:r>
          </a:p>
          <a:p>
            <a:r>
              <a:rPr lang="pt-BR" sz="1600" dirty="0">
                <a:latin typeface="Exo 2 Medium" panose="00000600000000000000"/>
              </a:rPr>
              <a:t>#Lucas Felix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12A69C-3AD8-4157-B1D4-B831D3F14F61}"/>
              </a:ext>
            </a:extLst>
          </p:cNvPr>
          <p:cNvSpPr txBox="1"/>
          <p:nvPr/>
        </p:nvSpPr>
        <p:spPr>
          <a:xfrm>
            <a:off x="4129187" y="2556495"/>
            <a:ext cx="6734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Exo 2 Medium" panose="00000600000000000000"/>
              </a:rPr>
              <a:t>Codificação Planos</a:t>
            </a:r>
          </a:p>
          <a:p>
            <a:r>
              <a:rPr lang="pt-BR" sz="1600" dirty="0">
                <a:latin typeface="Exo 2 Medium" panose="00000600000000000000"/>
              </a:rPr>
              <a:t>#Lucas Ferreira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0F4A3F-EDE2-489C-8C3A-91F9B7B75AAD}"/>
              </a:ext>
            </a:extLst>
          </p:cNvPr>
          <p:cNvSpPr txBox="1"/>
          <p:nvPr/>
        </p:nvSpPr>
        <p:spPr>
          <a:xfrm>
            <a:off x="4489227" y="4572719"/>
            <a:ext cx="67340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600" dirty="0">
              <a:latin typeface="Exo 2 Medium" panose="0000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36389236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8ECE7139958D46ABEDA89D12B90CBF" ma:contentTypeVersion="0" ma:contentTypeDescription="Create a new document." ma:contentTypeScope="" ma:versionID="e6d660081116f63565d30cc13099d5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FDE92A4-5D2A-451A-A373-EB014CDC0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17981</TotalTime>
  <Words>322</Words>
  <Application>Microsoft Office PowerPoint</Application>
  <PresentationFormat>Personalizar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3" baseType="lpstr">
      <vt:lpstr>Arial</vt:lpstr>
      <vt:lpstr>Calibri</vt:lpstr>
      <vt:lpstr>Exo 2</vt:lpstr>
      <vt:lpstr>Exo 2 Medium</vt:lpstr>
      <vt:lpstr>Simplon BP Regular</vt:lpstr>
      <vt:lpstr>Simplon Oi Headline</vt:lpstr>
      <vt:lpstr>Capas</vt:lpstr>
      <vt:lpstr>Conteúdo</vt:lpstr>
      <vt:lpstr>Encerramento / Agradecimento</vt:lpstr>
      <vt:lpstr>Apresentação do PowerPoint</vt:lpstr>
      <vt:lpstr>SEMANA 1 – 15/02/2022</vt:lpstr>
      <vt:lpstr>SEMANA 2 – 22/02/2022</vt:lpstr>
      <vt:lpstr>SEMANA 2 – 22/02/2022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joao vitor</cp:lastModifiedBy>
  <cp:revision>372</cp:revision>
  <cp:lastPrinted>2018-08-30T22:45:44Z</cp:lastPrinted>
  <dcterms:created xsi:type="dcterms:W3CDTF">2016-12-01T16:19:35Z</dcterms:created>
  <dcterms:modified xsi:type="dcterms:W3CDTF">2022-03-03T22:19:48Z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