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65" r:id="rId5"/>
  </p:sldMasterIdLst>
  <p:notesMasterIdLst>
    <p:notesMasterId r:id="rId15"/>
  </p:notesMasterIdLst>
  <p:handoutMasterIdLst>
    <p:handoutMasterId r:id="rId16"/>
  </p:handoutMasterIdLst>
  <p:sldIdLst>
    <p:sldId id="607" r:id="rId6"/>
    <p:sldId id="623" r:id="rId7"/>
    <p:sldId id="599" r:id="rId8"/>
    <p:sldId id="642" r:id="rId9"/>
    <p:sldId id="643" r:id="rId10"/>
    <p:sldId id="625" r:id="rId11"/>
    <p:sldId id="644" r:id="rId12"/>
    <p:sldId id="645" r:id="rId13"/>
    <p:sldId id="641" r:id="rId14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 userDrawn="1">
          <p15:clr>
            <a:srgbClr val="A4A3A4"/>
          </p15:clr>
        </p15:guide>
        <p15:guide id="2" pos="4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5A"/>
    <a:srgbClr val="32B9CD"/>
    <a:srgbClr val="FAB2A4"/>
    <a:srgbClr val="D2EEF1"/>
    <a:srgbClr val="EB3C2D"/>
    <a:srgbClr val="272A30"/>
    <a:srgbClr val="CC9900"/>
    <a:srgbClr val="253746"/>
    <a:srgbClr val="FF781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6A0D87-9F41-4880-B9FE-5F6A3ECD1AD0}" v="5" dt="2021-03-06T19:02:37.5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9" autoAdjust="0"/>
    <p:restoredTop sz="94660"/>
  </p:normalViewPr>
  <p:slideViewPr>
    <p:cSldViewPr snapToGrid="0">
      <p:cViewPr varScale="1">
        <p:scale>
          <a:sx n="62" d="100"/>
          <a:sy n="62" d="100"/>
        </p:scale>
        <p:origin x="798" y="60"/>
      </p:cViewPr>
      <p:guideLst>
        <p:guide orient="horz" pos="1815"/>
        <p:guide pos="4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ÍS CALAZANS DE SOUSA" userId="4720d0ac-d088-463f-a916-99143e741c85" providerId="ADAL" clId="{966A0D87-9F41-4880-B9FE-5F6A3ECD1AD0}"/>
    <pc:docChg chg="undo custSel modSld">
      <pc:chgData name="THAÍS CALAZANS DE SOUSA" userId="4720d0ac-d088-463f-a916-99143e741c85" providerId="ADAL" clId="{966A0D87-9F41-4880-B9FE-5F6A3ECD1AD0}" dt="2021-03-06T19:02:45.901" v="4" actId="1076"/>
      <pc:docMkLst>
        <pc:docMk/>
      </pc:docMkLst>
      <pc:sldChg chg="modSp modAnim">
        <pc:chgData name="THAÍS CALAZANS DE SOUSA" userId="4720d0ac-d088-463f-a916-99143e741c85" providerId="ADAL" clId="{966A0D87-9F41-4880-B9FE-5F6A3ECD1AD0}" dt="2021-03-05T00:01:38.635" v="2" actId="20577"/>
        <pc:sldMkLst>
          <pc:docMk/>
          <pc:sldMk cId="300292278" sldId="642"/>
        </pc:sldMkLst>
        <pc:spChg chg="mod">
          <ac:chgData name="THAÍS CALAZANS DE SOUSA" userId="4720d0ac-d088-463f-a916-99143e741c85" providerId="ADAL" clId="{966A0D87-9F41-4880-B9FE-5F6A3ECD1AD0}" dt="2021-03-05T00:01:38.635" v="2" actId="20577"/>
          <ac:spMkLst>
            <pc:docMk/>
            <pc:sldMk cId="300292278" sldId="642"/>
            <ac:spMk id="2" creationId="{00000000-0000-0000-0000-000000000000}"/>
          </ac:spMkLst>
        </pc:spChg>
      </pc:sldChg>
      <pc:sldChg chg="modSp mod">
        <pc:chgData name="THAÍS CALAZANS DE SOUSA" userId="4720d0ac-d088-463f-a916-99143e741c85" providerId="ADAL" clId="{966A0D87-9F41-4880-B9FE-5F6A3ECD1AD0}" dt="2021-03-06T19:02:45.901" v="4" actId="1076"/>
        <pc:sldMkLst>
          <pc:docMk/>
          <pc:sldMk cId="132686561" sldId="644"/>
        </pc:sldMkLst>
        <pc:spChg chg="mod">
          <ac:chgData name="THAÍS CALAZANS DE SOUSA" userId="4720d0ac-d088-463f-a916-99143e741c85" providerId="ADAL" clId="{966A0D87-9F41-4880-B9FE-5F6A3ECD1AD0}" dt="2021-03-06T19:02:45.901" v="4" actId="1076"/>
          <ac:spMkLst>
            <pc:docMk/>
            <pc:sldMk cId="132686561" sldId="644"/>
            <ac:spMk id="11" creationId="{28F88AC4-EB65-470A-B8FC-3A230F949842}"/>
          </ac:spMkLst>
        </pc:spChg>
      </pc:sldChg>
    </pc:docChg>
  </pc:docChgLst>
  <pc:docChgLst>
    <pc:chgData name="Gabriel Wesley" userId="df5290143ad1227e" providerId="LiveId" clId="{2B723E41-13B9-40EF-811D-D3D9D0C1C408}"/>
    <pc:docChg chg="undo custSel addSld modSld">
      <pc:chgData name="Gabriel Wesley" userId="df5290143ad1227e" providerId="LiveId" clId="{2B723E41-13B9-40EF-811D-D3D9D0C1C408}" dt="2021-03-03T01:32:48.458" v="198" actId="1076"/>
      <pc:docMkLst>
        <pc:docMk/>
      </pc:docMkLst>
      <pc:sldChg chg="modSp mod">
        <pc:chgData name="Gabriel Wesley" userId="df5290143ad1227e" providerId="LiveId" clId="{2B723E41-13B9-40EF-811D-D3D9D0C1C408}" dt="2021-03-03T01:29:39.850" v="156" actId="20577"/>
        <pc:sldMkLst>
          <pc:docMk/>
          <pc:sldMk cId="132686561" sldId="644"/>
        </pc:sldMkLst>
        <pc:spChg chg="mod">
          <ac:chgData name="Gabriel Wesley" userId="df5290143ad1227e" providerId="LiveId" clId="{2B723E41-13B9-40EF-811D-D3D9D0C1C408}" dt="2021-03-03T01:28:32.778" v="0" actId="1076"/>
          <ac:spMkLst>
            <pc:docMk/>
            <pc:sldMk cId="132686561" sldId="644"/>
            <ac:spMk id="6" creationId="{1BDB1C2C-0E56-43E2-B3C6-821B96707203}"/>
          </ac:spMkLst>
        </pc:spChg>
        <pc:spChg chg="mod">
          <ac:chgData name="Gabriel Wesley" userId="df5290143ad1227e" providerId="LiveId" clId="{2B723E41-13B9-40EF-811D-D3D9D0C1C408}" dt="2021-03-03T01:29:39.850" v="156" actId="20577"/>
          <ac:spMkLst>
            <pc:docMk/>
            <pc:sldMk cId="132686561" sldId="644"/>
            <ac:spMk id="11" creationId="{28F88AC4-EB65-470A-B8FC-3A230F949842}"/>
          </ac:spMkLst>
        </pc:spChg>
      </pc:sldChg>
      <pc:sldChg chg="addSp delSp modSp new mod">
        <pc:chgData name="Gabriel Wesley" userId="df5290143ad1227e" providerId="LiveId" clId="{2B723E41-13B9-40EF-811D-D3D9D0C1C408}" dt="2021-03-03T01:32:48.458" v="198" actId="1076"/>
        <pc:sldMkLst>
          <pc:docMk/>
          <pc:sldMk cId="3028779915" sldId="645"/>
        </pc:sldMkLst>
        <pc:spChg chg="del">
          <ac:chgData name="Gabriel Wesley" userId="df5290143ad1227e" providerId="LiveId" clId="{2B723E41-13B9-40EF-811D-D3D9D0C1C408}" dt="2021-03-03T01:30:50.470" v="172" actId="478"/>
          <ac:spMkLst>
            <pc:docMk/>
            <pc:sldMk cId="3028779915" sldId="645"/>
            <ac:spMk id="2" creationId="{D5C90B22-F73E-4271-8E28-956E4D1E5293}"/>
          </ac:spMkLst>
        </pc:spChg>
        <pc:spChg chg="del">
          <ac:chgData name="Gabriel Wesley" userId="df5290143ad1227e" providerId="LiveId" clId="{2B723E41-13B9-40EF-811D-D3D9D0C1C408}" dt="2021-03-03T01:30:49.335" v="171" actId="478"/>
          <ac:spMkLst>
            <pc:docMk/>
            <pc:sldMk cId="3028779915" sldId="645"/>
            <ac:spMk id="3" creationId="{82E5CFFB-A250-49F0-AAE3-79AF2DDC93B2}"/>
          </ac:spMkLst>
        </pc:spChg>
        <pc:spChg chg="del">
          <ac:chgData name="Gabriel Wesley" userId="df5290143ad1227e" providerId="LiveId" clId="{2B723E41-13B9-40EF-811D-D3D9D0C1C408}" dt="2021-03-03T01:30:52.589" v="174" actId="478"/>
          <ac:spMkLst>
            <pc:docMk/>
            <pc:sldMk cId="3028779915" sldId="645"/>
            <ac:spMk id="4" creationId="{7283C302-9C41-4DD4-9271-802BC957651C}"/>
          </ac:spMkLst>
        </pc:spChg>
        <pc:spChg chg="del">
          <ac:chgData name="Gabriel Wesley" userId="df5290143ad1227e" providerId="LiveId" clId="{2B723E41-13B9-40EF-811D-D3D9D0C1C408}" dt="2021-03-03T01:30:51.444" v="173" actId="478"/>
          <ac:spMkLst>
            <pc:docMk/>
            <pc:sldMk cId="3028779915" sldId="645"/>
            <ac:spMk id="5" creationId="{CC9B312D-B9C5-43BB-9819-71119E87EDD5}"/>
          </ac:spMkLst>
        </pc:spChg>
        <pc:spChg chg="mod">
          <ac:chgData name="Gabriel Wesley" userId="df5290143ad1227e" providerId="LiveId" clId="{2B723E41-13B9-40EF-811D-D3D9D0C1C408}" dt="2021-03-03T01:30:46.778" v="170" actId="1076"/>
          <ac:spMkLst>
            <pc:docMk/>
            <pc:sldMk cId="3028779915" sldId="645"/>
            <ac:spMk id="6" creationId="{82B52F1E-0C34-47E3-8171-1BCC7B97135F}"/>
          </ac:spMkLst>
        </pc:spChg>
        <pc:spChg chg="del">
          <ac:chgData name="Gabriel Wesley" userId="df5290143ad1227e" providerId="LiveId" clId="{2B723E41-13B9-40EF-811D-D3D9D0C1C408}" dt="2021-03-03T01:30:53.705" v="175" actId="478"/>
          <ac:spMkLst>
            <pc:docMk/>
            <pc:sldMk cId="3028779915" sldId="645"/>
            <ac:spMk id="7" creationId="{AC0BCEDB-AD3A-4115-ADFF-4E06E29B7089}"/>
          </ac:spMkLst>
        </pc:spChg>
        <pc:spChg chg="add del">
          <ac:chgData name="Gabriel Wesley" userId="df5290143ad1227e" providerId="LiveId" clId="{2B723E41-13B9-40EF-811D-D3D9D0C1C408}" dt="2021-03-03T01:31:00.503" v="177"/>
          <ac:spMkLst>
            <pc:docMk/>
            <pc:sldMk cId="3028779915" sldId="645"/>
            <ac:spMk id="9" creationId="{46120CED-1796-4538-98C2-6B1A4852611E}"/>
          </ac:spMkLst>
        </pc:spChg>
        <pc:spChg chg="add del">
          <ac:chgData name="Gabriel Wesley" userId="df5290143ad1227e" providerId="LiveId" clId="{2B723E41-13B9-40EF-811D-D3D9D0C1C408}" dt="2021-03-03T01:31:05.170" v="179"/>
          <ac:spMkLst>
            <pc:docMk/>
            <pc:sldMk cId="3028779915" sldId="645"/>
            <ac:spMk id="10" creationId="{391662BA-3DD0-427F-BA8E-B720447FD6E5}"/>
          </ac:spMkLst>
        </pc:spChg>
        <pc:spChg chg="add mod">
          <ac:chgData name="Gabriel Wesley" userId="df5290143ad1227e" providerId="LiveId" clId="{2B723E41-13B9-40EF-811D-D3D9D0C1C408}" dt="2021-03-03T01:31:50.016" v="184" actId="14100"/>
          <ac:spMkLst>
            <pc:docMk/>
            <pc:sldMk cId="3028779915" sldId="645"/>
            <ac:spMk id="11" creationId="{0DCB58B7-71D7-427C-87C7-C20FC7C51272}"/>
          </ac:spMkLst>
        </pc:spChg>
        <pc:picChg chg="add del mod modCrop">
          <ac:chgData name="Gabriel Wesley" userId="df5290143ad1227e" providerId="LiveId" clId="{2B723E41-13B9-40EF-811D-D3D9D0C1C408}" dt="2021-03-03T01:32:48.458" v="198" actId="1076"/>
          <ac:picMkLst>
            <pc:docMk/>
            <pc:sldMk cId="3028779915" sldId="645"/>
            <ac:picMk id="13" creationId="{71B4E190-CE4E-4CDF-93DA-0E06C50005BB}"/>
          </ac:picMkLst>
        </pc:picChg>
      </pc:sldChg>
    </pc:docChg>
  </pc:docChgLst>
  <pc:docChgLst>
    <pc:chgData name="THAÍS CALAZANS DE SOUSA" userId="4720d0ac-d088-463f-a916-99143e741c85" providerId="ADAL" clId="{98001A76-A7DD-4DF9-A10D-FA7FF9733B98}"/>
    <pc:docChg chg="undo custSel delSld modSld">
      <pc:chgData name="THAÍS CALAZANS DE SOUSA" userId="4720d0ac-d088-463f-a916-99143e741c85" providerId="ADAL" clId="{98001A76-A7DD-4DF9-A10D-FA7FF9733B98}" dt="2021-02-23T00:04:50.812" v="900" actId="255"/>
      <pc:docMkLst>
        <pc:docMk/>
      </pc:docMkLst>
      <pc:sldChg chg="addSp delSp modSp mod">
        <pc:chgData name="THAÍS CALAZANS DE SOUSA" userId="4720d0ac-d088-463f-a916-99143e741c85" providerId="ADAL" clId="{98001A76-A7DD-4DF9-A10D-FA7FF9733B98}" dt="2021-02-16T19:36:53.629" v="411" actId="1076"/>
        <pc:sldMkLst>
          <pc:docMk/>
          <pc:sldMk cId="3443404238" sldId="413"/>
        </pc:sldMkLst>
        <pc:spChg chg="del">
          <ac:chgData name="THAÍS CALAZANS DE SOUSA" userId="4720d0ac-d088-463f-a916-99143e741c85" providerId="ADAL" clId="{98001A76-A7DD-4DF9-A10D-FA7FF9733B98}" dt="2021-02-16T19:36:41.350" v="407" actId="478"/>
          <ac:spMkLst>
            <pc:docMk/>
            <pc:sldMk cId="3443404238" sldId="413"/>
            <ac:spMk id="9" creationId="{42409E58-7A14-469C-BA0E-8AF4C719E506}"/>
          </ac:spMkLst>
        </pc:spChg>
        <pc:spChg chg="del">
          <ac:chgData name="THAÍS CALAZANS DE SOUSA" userId="4720d0ac-d088-463f-a916-99143e741c85" providerId="ADAL" clId="{98001A76-A7DD-4DF9-A10D-FA7FF9733B98}" dt="2021-02-16T19:36:43.538" v="408" actId="478"/>
          <ac:spMkLst>
            <pc:docMk/>
            <pc:sldMk cId="3443404238" sldId="413"/>
            <ac:spMk id="11" creationId="{1E49911B-DCC8-40E6-B4DE-85504F3BA15B}"/>
          </ac:spMkLst>
        </pc:spChg>
        <pc:spChg chg="del">
          <ac:chgData name="THAÍS CALAZANS DE SOUSA" userId="4720d0ac-d088-463f-a916-99143e741c85" providerId="ADAL" clId="{98001A76-A7DD-4DF9-A10D-FA7FF9733B98}" dt="2021-02-16T19:36:23.724" v="403" actId="478"/>
          <ac:spMkLst>
            <pc:docMk/>
            <pc:sldMk cId="3443404238" sldId="413"/>
            <ac:spMk id="15" creationId="{274FA4C2-2C3B-42D5-AE10-8B5B3779E621}"/>
          </ac:spMkLst>
        </pc:spChg>
        <pc:picChg chg="add mod modCrop">
          <ac:chgData name="THAÍS CALAZANS DE SOUSA" userId="4720d0ac-d088-463f-a916-99143e741c85" providerId="ADAL" clId="{98001A76-A7DD-4DF9-A10D-FA7FF9733B98}" dt="2021-02-16T19:36:53.629" v="411" actId="1076"/>
          <ac:picMkLst>
            <pc:docMk/>
            <pc:sldMk cId="3443404238" sldId="413"/>
            <ac:picMk id="4" creationId="{0982213C-9781-47EA-AFF7-EF5FFC4E9E97}"/>
          </ac:picMkLst>
        </pc:picChg>
        <pc:picChg chg="del mod">
          <ac:chgData name="THAÍS CALAZANS DE SOUSA" userId="4720d0ac-d088-463f-a916-99143e741c85" providerId="ADAL" clId="{98001A76-A7DD-4DF9-A10D-FA7FF9733B98}" dt="2021-02-16T19:32:40.124" v="393" actId="478"/>
          <ac:picMkLst>
            <pc:docMk/>
            <pc:sldMk cId="3443404238" sldId="413"/>
            <ac:picMk id="10" creationId="{3B4BB83F-E0B7-4D84-8A8A-BC46CFA07DAD}"/>
          </ac:picMkLst>
        </pc:picChg>
      </pc:sldChg>
      <pc:sldChg chg="del">
        <pc:chgData name="THAÍS CALAZANS DE SOUSA" userId="4720d0ac-d088-463f-a916-99143e741c85" providerId="ADAL" clId="{98001A76-A7DD-4DF9-A10D-FA7FF9733B98}" dt="2021-02-16T19:32:20.994" v="389" actId="47"/>
        <pc:sldMkLst>
          <pc:docMk/>
          <pc:sldMk cId="2163974593" sldId="417"/>
        </pc:sldMkLst>
      </pc:sldChg>
      <pc:sldChg chg="del">
        <pc:chgData name="THAÍS CALAZANS DE SOUSA" userId="4720d0ac-d088-463f-a916-99143e741c85" providerId="ADAL" clId="{98001A76-A7DD-4DF9-A10D-FA7FF9733B98}" dt="2021-02-16T19:32:23.918" v="391" actId="47"/>
        <pc:sldMkLst>
          <pc:docMk/>
          <pc:sldMk cId="2113505262" sldId="419"/>
        </pc:sldMkLst>
      </pc:sldChg>
      <pc:sldChg chg="del">
        <pc:chgData name="THAÍS CALAZANS DE SOUSA" userId="4720d0ac-d088-463f-a916-99143e741c85" providerId="ADAL" clId="{98001A76-A7DD-4DF9-A10D-FA7FF9733B98}" dt="2021-02-16T19:37:48.043" v="425" actId="47"/>
        <pc:sldMkLst>
          <pc:docMk/>
          <pc:sldMk cId="1726551758" sldId="622"/>
        </pc:sldMkLst>
      </pc:sldChg>
      <pc:sldChg chg="del">
        <pc:chgData name="THAÍS CALAZANS DE SOUSA" userId="4720d0ac-d088-463f-a916-99143e741c85" providerId="ADAL" clId="{98001A76-A7DD-4DF9-A10D-FA7FF9733B98}" dt="2021-02-16T19:31:39.391" v="379" actId="47"/>
        <pc:sldMkLst>
          <pc:docMk/>
          <pc:sldMk cId="3179607732" sldId="627"/>
        </pc:sldMkLst>
      </pc:sldChg>
      <pc:sldChg chg="del">
        <pc:chgData name="THAÍS CALAZANS DE SOUSA" userId="4720d0ac-d088-463f-a916-99143e741c85" providerId="ADAL" clId="{98001A76-A7DD-4DF9-A10D-FA7FF9733B98}" dt="2021-02-16T19:31:41.270" v="380" actId="47"/>
        <pc:sldMkLst>
          <pc:docMk/>
          <pc:sldMk cId="1867987058" sldId="628"/>
        </pc:sldMkLst>
      </pc:sldChg>
      <pc:sldChg chg="del">
        <pc:chgData name="THAÍS CALAZANS DE SOUSA" userId="4720d0ac-d088-463f-a916-99143e741c85" providerId="ADAL" clId="{98001A76-A7DD-4DF9-A10D-FA7FF9733B98}" dt="2021-02-16T19:37:49.095" v="426" actId="47"/>
        <pc:sldMkLst>
          <pc:docMk/>
          <pc:sldMk cId="2884719119" sldId="629"/>
        </pc:sldMkLst>
      </pc:sldChg>
      <pc:sldChg chg="addSp delSp modSp mod modAnim">
        <pc:chgData name="THAÍS CALAZANS DE SOUSA" userId="4720d0ac-d088-463f-a916-99143e741c85" providerId="ADAL" clId="{98001A76-A7DD-4DF9-A10D-FA7FF9733B98}" dt="2021-02-16T19:37:29.522" v="422" actId="14100"/>
        <pc:sldMkLst>
          <pc:docMk/>
          <pc:sldMk cId="987722872" sldId="630"/>
        </pc:sldMkLst>
        <pc:spChg chg="mod">
          <ac:chgData name="THAÍS CALAZANS DE SOUSA" userId="4720d0ac-d088-463f-a916-99143e741c85" providerId="ADAL" clId="{98001A76-A7DD-4DF9-A10D-FA7FF9733B98}" dt="2021-02-15T23:51:25.111" v="7" actId="20577"/>
          <ac:spMkLst>
            <pc:docMk/>
            <pc:sldMk cId="987722872" sldId="630"/>
            <ac:spMk id="8" creationId="{9D93A2B8-2775-49B3-98B5-3FCFA634466E}"/>
          </ac:spMkLst>
        </pc:spChg>
        <pc:spChg chg="mod">
          <ac:chgData name="THAÍS CALAZANS DE SOUSA" userId="4720d0ac-d088-463f-a916-99143e741c85" providerId="ADAL" clId="{98001A76-A7DD-4DF9-A10D-FA7FF9733B98}" dt="2021-02-16T19:37:29.522" v="422" actId="14100"/>
          <ac:spMkLst>
            <pc:docMk/>
            <pc:sldMk cId="987722872" sldId="630"/>
            <ac:spMk id="11" creationId="{32791F9A-E66F-4D82-A29B-8BBCD18D23DA}"/>
          </ac:spMkLst>
        </pc:spChg>
        <pc:picChg chg="add mod">
          <ac:chgData name="THAÍS CALAZANS DE SOUSA" userId="4720d0ac-d088-463f-a916-99143e741c85" providerId="ADAL" clId="{98001A76-A7DD-4DF9-A10D-FA7FF9733B98}" dt="2021-02-15T23:51:37.078" v="10" actId="14100"/>
          <ac:picMkLst>
            <pc:docMk/>
            <pc:sldMk cId="987722872" sldId="630"/>
            <ac:picMk id="7" creationId="{F704F353-F9D6-40C3-B2E4-56171FC06C15}"/>
          </ac:picMkLst>
        </pc:picChg>
        <pc:picChg chg="del mod">
          <ac:chgData name="THAÍS CALAZANS DE SOUSA" userId="4720d0ac-d088-463f-a916-99143e741c85" providerId="ADAL" clId="{98001A76-A7DD-4DF9-A10D-FA7FF9733B98}" dt="2021-02-15T23:51:34.704" v="9" actId="478"/>
          <ac:picMkLst>
            <pc:docMk/>
            <pc:sldMk cId="987722872" sldId="630"/>
            <ac:picMk id="2056" creationId="{C6F7C98B-F958-42C3-9C2D-61DEF2DB1F02}"/>
          </ac:picMkLst>
        </pc:picChg>
      </pc:sldChg>
      <pc:sldChg chg="del">
        <pc:chgData name="THAÍS CALAZANS DE SOUSA" userId="4720d0ac-d088-463f-a916-99143e741c85" providerId="ADAL" clId="{98001A76-A7DD-4DF9-A10D-FA7FF9733B98}" dt="2021-02-16T19:32:06.243" v="384" actId="47"/>
        <pc:sldMkLst>
          <pc:docMk/>
          <pc:sldMk cId="2936254365" sldId="631"/>
        </pc:sldMkLst>
      </pc:sldChg>
      <pc:sldChg chg="addSp delSp modSp mod delAnim">
        <pc:chgData name="THAÍS CALAZANS DE SOUSA" userId="4720d0ac-d088-463f-a916-99143e741c85" providerId="ADAL" clId="{98001A76-A7DD-4DF9-A10D-FA7FF9733B98}" dt="2021-02-16T19:37:18.662" v="420" actId="1076"/>
        <pc:sldMkLst>
          <pc:docMk/>
          <pc:sldMk cId="1080223583" sldId="635"/>
        </pc:sldMkLst>
        <pc:spChg chg="mod">
          <ac:chgData name="THAÍS CALAZANS DE SOUSA" userId="4720d0ac-d088-463f-a916-99143e741c85" providerId="ADAL" clId="{98001A76-A7DD-4DF9-A10D-FA7FF9733B98}" dt="2021-02-16T19:37:16.995" v="419" actId="1076"/>
          <ac:spMkLst>
            <pc:docMk/>
            <pc:sldMk cId="1080223583" sldId="635"/>
            <ac:spMk id="15" creationId="{168EC2A6-6F58-4F70-992E-F4F648997BAB}"/>
          </ac:spMkLst>
        </pc:spChg>
        <pc:picChg chg="add mod">
          <ac:chgData name="THAÍS CALAZANS DE SOUSA" userId="4720d0ac-d088-463f-a916-99143e741c85" providerId="ADAL" clId="{98001A76-A7DD-4DF9-A10D-FA7FF9733B98}" dt="2021-02-16T19:37:18.662" v="420" actId="1076"/>
          <ac:picMkLst>
            <pc:docMk/>
            <pc:sldMk cId="1080223583" sldId="635"/>
            <ac:picMk id="5" creationId="{4ACDA761-DBDA-4B85-926C-695BBE0E7229}"/>
          </ac:picMkLst>
        </pc:picChg>
        <pc:picChg chg="del">
          <ac:chgData name="THAÍS CALAZANS DE SOUSA" userId="4720d0ac-d088-463f-a916-99143e741c85" providerId="ADAL" clId="{98001A76-A7DD-4DF9-A10D-FA7FF9733B98}" dt="2021-02-16T19:36:57.694" v="412" actId="478"/>
          <ac:picMkLst>
            <pc:docMk/>
            <pc:sldMk cId="1080223583" sldId="635"/>
            <ac:picMk id="13" creationId="{39CD8859-DC70-4E7E-BC5A-6548C476F61A}"/>
          </ac:picMkLst>
        </pc:picChg>
      </pc:sldChg>
      <pc:sldChg chg="del">
        <pc:chgData name="THAÍS CALAZANS DE SOUSA" userId="4720d0ac-d088-463f-a916-99143e741c85" providerId="ADAL" clId="{98001A76-A7DD-4DF9-A10D-FA7FF9733B98}" dt="2021-02-16T19:32:16.576" v="387" actId="47"/>
        <pc:sldMkLst>
          <pc:docMk/>
          <pc:sldMk cId="322457752" sldId="636"/>
        </pc:sldMkLst>
      </pc:sldChg>
      <pc:sldChg chg="del">
        <pc:chgData name="THAÍS CALAZANS DE SOUSA" userId="4720d0ac-d088-463f-a916-99143e741c85" providerId="ADAL" clId="{98001A76-A7DD-4DF9-A10D-FA7FF9733B98}" dt="2021-02-16T19:32:14.773" v="386" actId="47"/>
        <pc:sldMkLst>
          <pc:docMk/>
          <pc:sldMk cId="2610120773" sldId="637"/>
        </pc:sldMkLst>
      </pc:sldChg>
      <pc:sldChg chg="del">
        <pc:chgData name="THAÍS CALAZANS DE SOUSA" userId="4720d0ac-d088-463f-a916-99143e741c85" providerId="ADAL" clId="{98001A76-A7DD-4DF9-A10D-FA7FF9733B98}" dt="2021-02-16T19:32:19.291" v="388" actId="47"/>
        <pc:sldMkLst>
          <pc:docMk/>
          <pc:sldMk cId="3868678466" sldId="638"/>
        </pc:sldMkLst>
      </pc:sldChg>
      <pc:sldChg chg="del">
        <pc:chgData name="THAÍS CALAZANS DE SOUSA" userId="4720d0ac-d088-463f-a916-99143e741c85" providerId="ADAL" clId="{98001A76-A7DD-4DF9-A10D-FA7FF9733B98}" dt="2021-02-16T19:37:45.502" v="424" actId="47"/>
        <pc:sldMkLst>
          <pc:docMk/>
          <pc:sldMk cId="3073633575" sldId="639"/>
        </pc:sldMkLst>
      </pc:sldChg>
      <pc:sldChg chg="del">
        <pc:chgData name="THAÍS CALAZANS DE SOUSA" userId="4720d0ac-d088-463f-a916-99143e741c85" providerId="ADAL" clId="{98001A76-A7DD-4DF9-A10D-FA7FF9733B98}" dt="2021-02-16T19:32:22.200" v="390" actId="47"/>
        <pc:sldMkLst>
          <pc:docMk/>
          <pc:sldMk cId="4261515162" sldId="640"/>
        </pc:sldMkLst>
      </pc:sldChg>
      <pc:sldChg chg="modSp mod modAnim">
        <pc:chgData name="THAÍS CALAZANS DE SOUSA" userId="4720d0ac-d088-463f-a916-99143e741c85" providerId="ADAL" clId="{98001A76-A7DD-4DF9-A10D-FA7FF9733B98}" dt="2021-02-23T00:04:50.812" v="900" actId="255"/>
        <pc:sldMkLst>
          <pc:docMk/>
          <pc:sldMk cId="300292278" sldId="642"/>
        </pc:sldMkLst>
        <pc:spChg chg="mod">
          <ac:chgData name="THAÍS CALAZANS DE SOUSA" userId="4720d0ac-d088-463f-a916-99143e741c85" providerId="ADAL" clId="{98001A76-A7DD-4DF9-A10D-FA7FF9733B98}" dt="2021-02-23T00:04:50.812" v="900" actId="255"/>
          <ac:spMkLst>
            <pc:docMk/>
            <pc:sldMk cId="300292278" sldId="642"/>
            <ac:spMk id="2" creationId="{00000000-0000-0000-0000-000000000000}"/>
          </ac:spMkLst>
        </pc:spChg>
      </pc:sldChg>
      <pc:sldChg chg="del">
        <pc:chgData name="THAÍS CALAZANS DE SOUSA" userId="4720d0ac-d088-463f-a916-99143e741c85" providerId="ADAL" clId="{98001A76-A7DD-4DF9-A10D-FA7FF9733B98}" dt="2021-02-16T19:31:49.293" v="381" actId="47"/>
        <pc:sldMkLst>
          <pc:docMk/>
          <pc:sldMk cId="4121055886" sldId="644"/>
        </pc:sldMkLst>
      </pc:sldChg>
      <pc:sldChg chg="del">
        <pc:chgData name="THAÍS CALAZANS DE SOUSA" userId="4720d0ac-d088-463f-a916-99143e741c85" providerId="ADAL" clId="{98001A76-A7DD-4DF9-A10D-FA7FF9733B98}" dt="2021-02-16T19:32:11.117" v="385" actId="47"/>
        <pc:sldMkLst>
          <pc:docMk/>
          <pc:sldMk cId="3932752384" sldId="645"/>
        </pc:sldMkLst>
      </pc:sldChg>
      <pc:sldChg chg="del">
        <pc:chgData name="THAÍS CALAZANS DE SOUSA" userId="4720d0ac-d088-463f-a916-99143e741c85" providerId="ADAL" clId="{98001A76-A7DD-4DF9-A10D-FA7FF9733B98}" dt="2021-02-16T19:31:23.648" v="378" actId="47"/>
        <pc:sldMkLst>
          <pc:docMk/>
          <pc:sldMk cId="4038979391" sldId="646"/>
        </pc:sldMkLst>
      </pc:sldChg>
      <pc:sldChg chg="del">
        <pc:chgData name="THAÍS CALAZANS DE SOUSA" userId="4720d0ac-d088-463f-a916-99143e741c85" providerId="ADAL" clId="{98001A76-A7DD-4DF9-A10D-FA7FF9733B98}" dt="2021-02-16T19:31:21.818" v="377" actId="47"/>
        <pc:sldMkLst>
          <pc:docMk/>
          <pc:sldMk cId="1646513918" sldId="64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06/03/2021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06/03/2021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0279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Ideação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sz="2000" dirty="0"/>
              <a:t>Professor Esp. Gerson Santos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26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EM GRUPO</a:t>
            </a:r>
          </a:p>
          <a:p>
            <a:r>
              <a:rPr lang="pt-BR" dirty="0"/>
              <a:t>30 min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sz="2000" dirty="0"/>
              <a:t>Professor Esp. Gerson Santos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147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437254" y="3350622"/>
            <a:ext cx="2163607" cy="1333046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/>
              <a:t>Definidor: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253746"/>
                </a:solidFill>
              </a:rPr>
              <a:t>Caio Elcio</a:t>
            </a:r>
            <a:endParaRPr lang="pt-BR" sz="1200" dirty="0">
              <a:solidFill>
                <a:srgbClr val="253746"/>
              </a:solidFill>
            </a:endParaRPr>
          </a:p>
          <a:p>
            <a:endParaRPr lang="pt-BR" sz="1800" dirty="0">
              <a:solidFill>
                <a:srgbClr val="253746"/>
              </a:solidFill>
            </a:endParaRPr>
          </a:p>
          <a:p>
            <a:endParaRPr lang="pt-BR" sz="18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1800" dirty="0">
              <a:solidFill>
                <a:srgbClr val="253746"/>
              </a:solidFill>
            </a:endParaRPr>
          </a:p>
          <a:p>
            <a:endParaRPr lang="pt-BR" sz="1800" dirty="0">
              <a:solidFill>
                <a:srgbClr val="253746"/>
              </a:solidFill>
            </a:endParaRPr>
          </a:p>
          <a:p>
            <a:endParaRPr lang="pt-BR" sz="1800" dirty="0">
              <a:solidFill>
                <a:srgbClr val="253746"/>
              </a:solidFill>
            </a:endParaRPr>
          </a:p>
          <a:p>
            <a:endParaRPr lang="pt-BR" sz="36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1. Equipe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A1AAF0E8-960F-4A51-A1ED-9C8761532A2F}"/>
              </a:ext>
            </a:extLst>
          </p:cNvPr>
          <p:cNvSpPr txBox="1">
            <a:spLocks/>
          </p:cNvSpPr>
          <p:nvPr/>
        </p:nvSpPr>
        <p:spPr>
          <a:xfrm>
            <a:off x="3097271" y="3350622"/>
            <a:ext cx="2373813" cy="1333046"/>
          </a:xfrm>
          <a:prstGeom prst="rect">
            <a:avLst/>
          </a:prstGeom>
        </p:spPr>
        <p:txBody>
          <a:bodyPr/>
          <a:lstStyle>
            <a:lvl1pPr marL="431080" indent="-431080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2400" dirty="0"/>
              <a:t>Facilitador:</a:t>
            </a:r>
          </a:p>
          <a:p>
            <a:pPr marL="0" indent="0">
              <a:buFont typeface="Arial" pitchFamily="34" charset="0"/>
              <a:buNone/>
            </a:pPr>
            <a:r>
              <a:rPr lang="pt-BR" sz="2400" dirty="0">
                <a:solidFill>
                  <a:srgbClr val="253746"/>
                </a:solidFill>
              </a:rPr>
              <a:t>Gabriel Alvares</a:t>
            </a:r>
            <a:endParaRPr lang="pt-BR" sz="1200" dirty="0">
              <a:solidFill>
                <a:srgbClr val="253746"/>
              </a:solidFill>
            </a:endParaRPr>
          </a:p>
          <a:p>
            <a:endParaRPr lang="pt-BR" sz="1800" dirty="0">
              <a:solidFill>
                <a:srgbClr val="253746"/>
              </a:solidFill>
            </a:endParaRPr>
          </a:p>
          <a:p>
            <a:endParaRPr lang="pt-BR" sz="1800" dirty="0">
              <a:solidFill>
                <a:srgbClr val="253746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pt-BR" sz="1800" dirty="0">
              <a:solidFill>
                <a:srgbClr val="253746"/>
              </a:solidFill>
            </a:endParaRPr>
          </a:p>
          <a:p>
            <a:endParaRPr lang="pt-BR" sz="1800" dirty="0">
              <a:solidFill>
                <a:srgbClr val="253746"/>
              </a:solidFill>
            </a:endParaRPr>
          </a:p>
          <a:p>
            <a:endParaRPr lang="pt-BR" sz="1800" dirty="0">
              <a:solidFill>
                <a:srgbClr val="253746"/>
              </a:solidFill>
            </a:endParaRPr>
          </a:p>
          <a:p>
            <a:endParaRPr lang="pt-BR" sz="3600" dirty="0"/>
          </a:p>
        </p:txBody>
      </p:sp>
      <p:pic>
        <p:nvPicPr>
          <p:cNvPr id="1026" name="Picture 2" descr="Manda Chuva Espetos - Página inicial - São Paulo - Avaliações de ...">
            <a:extLst>
              <a:ext uri="{FF2B5EF4-FFF2-40B4-BE49-F238E27FC236}">
                <a16:creationId xmlns:a16="http://schemas.microsoft.com/office/drawing/2014/main" id="{31D7B543-67C4-4F4E-B838-64F6DD0BB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5923" y="1595507"/>
            <a:ext cx="936108" cy="152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0AF4530-A3C4-4A0D-BD7E-28D98B9264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0465" y="4665881"/>
            <a:ext cx="7881403" cy="243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61A833C9-46CD-43EB-89CA-8D5BF14EB3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97271" y="1539209"/>
            <a:ext cx="1144103" cy="163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32381971-1220-4600-B6B0-A54AB6A049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88471" y="1559587"/>
            <a:ext cx="1144103" cy="184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ço Reservado para Texto 1">
            <a:extLst>
              <a:ext uri="{FF2B5EF4-FFF2-40B4-BE49-F238E27FC236}">
                <a16:creationId xmlns:a16="http://schemas.microsoft.com/office/drawing/2014/main" id="{5FAB8EEB-089B-4608-89FD-3DADEB193FC0}"/>
              </a:ext>
            </a:extLst>
          </p:cNvPr>
          <p:cNvSpPr txBox="1">
            <a:spLocks/>
          </p:cNvSpPr>
          <p:nvPr/>
        </p:nvSpPr>
        <p:spPr>
          <a:xfrm>
            <a:off x="5788471" y="3350622"/>
            <a:ext cx="3730493" cy="1333046"/>
          </a:xfrm>
          <a:prstGeom prst="rect">
            <a:avLst/>
          </a:prstGeom>
        </p:spPr>
        <p:txBody>
          <a:bodyPr/>
          <a:lstStyle>
            <a:lvl1pPr marL="431080" indent="-431080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/>
              <a:t>Documentador</a:t>
            </a:r>
          </a:p>
          <a:p>
            <a:pPr marL="0" indent="0">
              <a:buNone/>
            </a:pPr>
            <a:r>
              <a:rPr lang="pt-BR" sz="2400" dirty="0"/>
              <a:t>Thaís Calazans</a:t>
            </a:r>
            <a:endParaRPr lang="pt-BR" sz="1800" dirty="0">
              <a:solidFill>
                <a:srgbClr val="253746"/>
              </a:solidFill>
            </a:endParaRPr>
          </a:p>
          <a:p>
            <a:endParaRPr lang="pt-BR" sz="1800" dirty="0">
              <a:solidFill>
                <a:srgbClr val="253746"/>
              </a:solidFill>
            </a:endParaRPr>
          </a:p>
          <a:p>
            <a:endParaRPr lang="pt-BR" sz="1800" dirty="0">
              <a:solidFill>
                <a:srgbClr val="253746"/>
              </a:solidFill>
            </a:endParaRPr>
          </a:p>
          <a:p>
            <a:endParaRPr lang="pt-BR" sz="3600" dirty="0"/>
          </a:p>
        </p:txBody>
      </p:sp>
      <p:sp>
        <p:nvSpPr>
          <p:cNvPr id="13" name="Espaço Reservado para Texto 1">
            <a:extLst>
              <a:ext uri="{FF2B5EF4-FFF2-40B4-BE49-F238E27FC236}">
                <a16:creationId xmlns:a16="http://schemas.microsoft.com/office/drawing/2014/main" id="{9F2AD31C-A1DA-4834-A529-B9BAC901B669}"/>
              </a:ext>
            </a:extLst>
          </p:cNvPr>
          <p:cNvSpPr txBox="1">
            <a:spLocks/>
          </p:cNvSpPr>
          <p:nvPr/>
        </p:nvSpPr>
        <p:spPr>
          <a:xfrm>
            <a:off x="9533158" y="1600952"/>
            <a:ext cx="2589342" cy="5257048"/>
          </a:xfrm>
          <a:prstGeom prst="rect">
            <a:avLst/>
          </a:prstGeom>
        </p:spPr>
        <p:txBody>
          <a:bodyPr/>
          <a:lstStyle>
            <a:lvl1pPr marL="431080" indent="-431080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2400" dirty="0"/>
              <a:t>Equipe:</a:t>
            </a:r>
          </a:p>
          <a:p>
            <a:pPr marL="0" indent="0">
              <a:buFont typeface="Arial" pitchFamily="34" charset="0"/>
              <a:buNone/>
            </a:pPr>
            <a:r>
              <a:rPr lang="pt-BR" sz="2400" dirty="0">
                <a:solidFill>
                  <a:srgbClr val="253746"/>
                </a:solidFill>
              </a:rPr>
              <a:t>Beatriz Campos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253746"/>
                </a:solidFill>
              </a:rPr>
              <a:t>Caio Elcio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253746"/>
                </a:solidFill>
              </a:rPr>
              <a:t>Gabriel Alvares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253746"/>
                </a:solidFill>
              </a:rPr>
              <a:t>Gabriel Wesley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253746"/>
                </a:solidFill>
              </a:rPr>
              <a:t>Luis Gustavo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253746"/>
                </a:solidFill>
              </a:rPr>
              <a:t>Thaís Calazans</a:t>
            </a:r>
          </a:p>
          <a:p>
            <a:pPr marL="0" indent="0">
              <a:buFont typeface="Arial" pitchFamily="34" charset="0"/>
              <a:buNone/>
            </a:pPr>
            <a:endParaRPr lang="pt-BR" sz="1800" dirty="0">
              <a:solidFill>
                <a:srgbClr val="253746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pt-BR" sz="1800" dirty="0">
              <a:solidFill>
                <a:srgbClr val="253746"/>
              </a:solidFill>
            </a:endParaRPr>
          </a:p>
          <a:p>
            <a:endParaRPr lang="pt-BR" sz="1800" dirty="0">
              <a:solidFill>
                <a:srgbClr val="253746"/>
              </a:solidFill>
            </a:endParaRPr>
          </a:p>
          <a:p>
            <a:endParaRPr lang="pt-BR" sz="1800" dirty="0">
              <a:solidFill>
                <a:srgbClr val="253746"/>
              </a:solidFill>
            </a:endParaRP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17717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728312" y="1013620"/>
            <a:ext cx="9418896" cy="6330540"/>
          </a:xfrm>
        </p:spPr>
        <p:txBody>
          <a:bodyPr/>
          <a:lstStyle/>
          <a:p>
            <a:pPr marL="0" indent="0">
              <a:buNone/>
            </a:pPr>
            <a:r>
              <a:rPr lang="pt-BR" sz="2500" dirty="0"/>
              <a:t>Porque vamos fazer esse projeto de PI?</a:t>
            </a:r>
          </a:p>
          <a:p>
            <a:pPr marL="0" indent="0">
              <a:buNone/>
            </a:pPr>
            <a:r>
              <a:rPr lang="pt-BR" sz="2500" dirty="0"/>
              <a:t>R: Porque acreditamos que educar uma criança é melhor que privá-la de ter conhecimento sobre o mundo externo. No Brasil, a educação é muito </a:t>
            </a:r>
            <a:r>
              <a:rPr lang="pt-BR" sz="2600" dirty="0"/>
              <a:t>infantilizada</a:t>
            </a:r>
            <a:r>
              <a:rPr lang="pt-BR" sz="2500" dirty="0"/>
              <a:t> no ato de restringir uma pessoa a fazer algo, do que educá-la a fazer o certo.</a:t>
            </a:r>
          </a:p>
          <a:p>
            <a:pPr marL="0" indent="0">
              <a:buNone/>
            </a:pPr>
            <a:endParaRPr lang="pt-BR" sz="2500" dirty="0"/>
          </a:p>
          <a:p>
            <a:pPr marL="0" indent="0">
              <a:buNone/>
            </a:pPr>
            <a:r>
              <a:rPr lang="pt-BR" sz="2500" dirty="0"/>
              <a:t>O que queremos ganhar com isso no final do semestre?</a:t>
            </a:r>
          </a:p>
          <a:p>
            <a:pPr marL="0" indent="0">
              <a:buNone/>
            </a:pPr>
            <a:r>
              <a:rPr lang="pt-BR" sz="2500" dirty="0"/>
              <a:t>R: Superar novos desafios de administrar as demandas tanto da faculdade quanto do trabalho, explorar as nossas habilidades técnicas voltadas a área de desenvolvimento e de gerenciamento de projetos e conhecer novas linguagens de programação como </a:t>
            </a:r>
            <a:r>
              <a:rPr lang="pt-BR" sz="2500" dirty="0" err="1"/>
              <a:t>Phyton</a:t>
            </a:r>
            <a:r>
              <a:rPr lang="pt-BR" sz="2500"/>
              <a:t>.</a:t>
            </a:r>
          </a:p>
          <a:p>
            <a:pPr marL="0" indent="0">
              <a:buNone/>
            </a:pPr>
            <a:endParaRPr lang="pt-BR" sz="2500" dirty="0"/>
          </a:p>
          <a:p>
            <a:pPr marL="0" indent="0">
              <a:buNone/>
            </a:pPr>
            <a:r>
              <a:rPr lang="pt-BR" sz="2500" dirty="0"/>
              <a:t>Como o projeto pode me ajudar na empresa e no aprendizado?</a:t>
            </a:r>
          </a:p>
          <a:p>
            <a:pPr marL="0" indent="0">
              <a:buNone/>
            </a:pPr>
            <a:r>
              <a:rPr lang="pt-BR" sz="2500" dirty="0"/>
              <a:t>R: O projeto irá nos ajudar a melhoras nossas habilidades técnicas e nos aprimorar como profissionais com o ganho em trabalho em grupo.</a:t>
            </a:r>
          </a:p>
          <a:p>
            <a:pPr marL="0" indent="0">
              <a:buNone/>
            </a:pPr>
            <a:endParaRPr lang="pt-BR" sz="2500" dirty="0"/>
          </a:p>
          <a:p>
            <a:pPr marL="0" indent="0">
              <a:buNone/>
            </a:pPr>
            <a:endParaRPr lang="pt-BR" sz="2500" dirty="0">
              <a:solidFill>
                <a:srgbClr val="253746"/>
              </a:solidFill>
            </a:endParaRPr>
          </a:p>
          <a:p>
            <a:endParaRPr lang="pt-BR" sz="2500" dirty="0">
              <a:solidFill>
                <a:srgbClr val="253746"/>
              </a:solidFill>
            </a:endParaRPr>
          </a:p>
          <a:p>
            <a:endParaRPr lang="pt-BR" sz="2500" dirty="0">
              <a:solidFill>
                <a:srgbClr val="253746"/>
              </a:solidFill>
            </a:endParaRPr>
          </a:p>
          <a:p>
            <a:endParaRPr lang="pt-BR" sz="28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4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3. Meta Otimista do Semestre (Nosso longo prazo)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2BC58FD-B1A5-4582-B411-19A041EEAC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52" t="9934" r="44024" b="13882"/>
          <a:stretch/>
        </p:blipFill>
        <p:spPr bwMode="auto">
          <a:xfrm>
            <a:off x="10147208" y="5712009"/>
            <a:ext cx="1144103" cy="184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alão de Fala: Oval 7">
            <a:extLst>
              <a:ext uri="{FF2B5EF4-FFF2-40B4-BE49-F238E27FC236}">
                <a16:creationId xmlns:a16="http://schemas.microsoft.com/office/drawing/2014/main" id="{F6215E8A-C2CF-4B76-9CC3-51306C96BE91}"/>
              </a:ext>
            </a:extLst>
          </p:cNvPr>
          <p:cNvSpPr/>
          <p:nvPr/>
        </p:nvSpPr>
        <p:spPr>
          <a:xfrm>
            <a:off x="11500137" y="5444006"/>
            <a:ext cx="1942813" cy="1725292"/>
          </a:xfrm>
          <a:prstGeom prst="wedgeEllipseCallout">
            <a:avLst>
              <a:gd name="adj1" fmla="val -71852"/>
              <a:gd name="adj2" fmla="val 1402"/>
            </a:avLst>
          </a:prstGeom>
          <a:noFill/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32B9CD"/>
                </a:solidFill>
              </a:rPr>
              <a:t>EU ESCREVO NOS SLIDES</a:t>
            </a:r>
          </a:p>
        </p:txBody>
      </p:sp>
    </p:spTree>
    <p:extLst>
      <p:ext uri="{BB962C8B-B14F-4D97-AF65-F5344CB8AC3E}">
        <p14:creationId xmlns:p14="http://schemas.microsoft.com/office/powerpoint/2010/main" val="30029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363852"/>
            <a:ext cx="11137621" cy="4850968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/>
              <a:t>Porque vamos fazer esse projeto de PI?</a:t>
            </a:r>
          </a:p>
          <a:p>
            <a:pPr marL="0" indent="0">
              <a:buNone/>
            </a:pPr>
            <a:r>
              <a:rPr lang="pt-BR" sz="2800" dirty="0"/>
              <a:t>R: Para adquirirmos a menção mínima desejada.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dirty="0"/>
              <a:t>O que queremos ganhar com isso no final do semestre?</a:t>
            </a:r>
          </a:p>
          <a:p>
            <a:pPr marL="0" indent="0">
              <a:buNone/>
            </a:pPr>
            <a:r>
              <a:rPr lang="pt-BR" sz="2800" dirty="0"/>
              <a:t>R: Aprovação de semestre.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dirty="0"/>
              <a:t>Como o projeto pode me ajudar na empresa e no aprendizado?</a:t>
            </a:r>
          </a:p>
          <a:p>
            <a:pPr marL="0" indent="0">
              <a:buNone/>
            </a:pPr>
            <a:r>
              <a:rPr lang="pt-BR" sz="2800" dirty="0"/>
              <a:t>R: Como vamos ter muito trabalho, vamos aprender a lidar </a:t>
            </a:r>
          </a:p>
          <a:p>
            <a:pPr marL="0" indent="0">
              <a:buNone/>
            </a:pPr>
            <a:r>
              <a:rPr lang="pt-BR" sz="2800" dirty="0"/>
              <a:t>com cobranças e curto prazo.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1400" dirty="0">
              <a:solidFill>
                <a:srgbClr val="253746"/>
              </a:solidFill>
            </a:endParaRPr>
          </a:p>
          <a:p>
            <a:endParaRPr lang="pt-BR" sz="1400" dirty="0">
              <a:solidFill>
                <a:srgbClr val="253746"/>
              </a:solidFill>
            </a:endParaRPr>
          </a:p>
          <a:p>
            <a:endParaRPr lang="pt-BR" sz="1400" dirty="0">
              <a:solidFill>
                <a:srgbClr val="253746"/>
              </a:solidFill>
            </a:endParaRPr>
          </a:p>
          <a:p>
            <a:endParaRPr lang="pt-BR" sz="28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3. Meta Pessimista do Semestre (Nosso longo prazo)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0971F06C-265C-4612-B0F4-A213049BA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147208" y="5603523"/>
            <a:ext cx="1144103" cy="184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alão de Fala: Oval 7">
            <a:extLst>
              <a:ext uri="{FF2B5EF4-FFF2-40B4-BE49-F238E27FC236}">
                <a16:creationId xmlns:a16="http://schemas.microsoft.com/office/drawing/2014/main" id="{3A6BB1BF-F67B-470F-BFC9-CDC83830F2AC}"/>
              </a:ext>
            </a:extLst>
          </p:cNvPr>
          <p:cNvSpPr/>
          <p:nvPr/>
        </p:nvSpPr>
        <p:spPr>
          <a:xfrm>
            <a:off x="11500137" y="5304524"/>
            <a:ext cx="1942813" cy="1725292"/>
          </a:xfrm>
          <a:prstGeom prst="wedgeEllipseCallout">
            <a:avLst>
              <a:gd name="adj1" fmla="val -71852"/>
              <a:gd name="adj2" fmla="val 1402"/>
            </a:avLst>
          </a:prstGeom>
          <a:noFill/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32B9CD"/>
                </a:solidFill>
              </a:rPr>
              <a:t>EU ESCREVO NOS SLIDES</a:t>
            </a:r>
          </a:p>
        </p:txBody>
      </p:sp>
    </p:spTree>
    <p:extLst>
      <p:ext uri="{BB962C8B-B14F-4D97-AF65-F5344CB8AC3E}">
        <p14:creationId xmlns:p14="http://schemas.microsoft.com/office/powerpoint/2010/main" val="362809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5060639" y="2181649"/>
            <a:ext cx="7859162" cy="4079665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/>
              <a:t>Como podemos aumentar o desempenho do computador para games?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dirty="0"/>
              <a:t>Como podemos ajudar o usuário a instalar jogos e aplicativos confiáveis pela internet?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dirty="0"/>
              <a:t>Como podemos evitar fraudes e roubos em ambiente de jogos?</a:t>
            </a:r>
          </a:p>
          <a:p>
            <a:pPr marL="0" indent="0">
              <a:buNone/>
            </a:pPr>
            <a:r>
              <a:rPr lang="pt-BR" sz="2800" dirty="0"/>
              <a:t> 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1400" dirty="0">
              <a:solidFill>
                <a:srgbClr val="253746"/>
              </a:solidFill>
            </a:endParaRPr>
          </a:p>
          <a:p>
            <a:endParaRPr lang="pt-BR" sz="1400" dirty="0">
              <a:solidFill>
                <a:srgbClr val="253746"/>
              </a:solidFill>
            </a:endParaRPr>
          </a:p>
          <a:p>
            <a:endParaRPr lang="pt-BR" sz="1400" dirty="0">
              <a:solidFill>
                <a:srgbClr val="253746"/>
              </a:solidFill>
            </a:endParaRPr>
          </a:p>
          <a:p>
            <a:endParaRPr lang="pt-BR" sz="28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6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1049152" cy="765639"/>
          </a:xfrm>
        </p:spPr>
        <p:txBody>
          <a:bodyPr/>
          <a:lstStyle/>
          <a:p>
            <a:r>
              <a:rPr lang="pt-BR" dirty="0"/>
              <a:t>5. Perguntas: Como podemos...? </a:t>
            </a:r>
          </a:p>
          <a:p>
            <a:r>
              <a:rPr lang="pt-BR" dirty="0"/>
              <a:t>De cada negócio (para hoje 3...normalmente muitas)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D4177BF-B32F-4A68-A687-ACC121E68031}"/>
              </a:ext>
            </a:extLst>
          </p:cNvPr>
          <p:cNvSpPr txBox="1"/>
          <p:nvPr/>
        </p:nvSpPr>
        <p:spPr>
          <a:xfrm>
            <a:off x="1789068" y="4955738"/>
            <a:ext cx="1443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GAMES</a:t>
            </a:r>
          </a:p>
        </p:txBody>
      </p:sp>
      <p:pic>
        <p:nvPicPr>
          <p:cNvPr id="7" name="Picture 2" descr="5 tendências do setor de games - Pequenas Empresas Grandes ...">
            <a:extLst>
              <a:ext uri="{FF2B5EF4-FFF2-40B4-BE49-F238E27FC236}">
                <a16:creationId xmlns:a16="http://schemas.microsoft.com/office/drawing/2014/main" id="{8028356B-B06E-449D-B42A-6A4A77DBB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305" y="2605524"/>
            <a:ext cx="3567915" cy="222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91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BDB1C2C-0E56-43E2-B3C6-821B967072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4171" y="404790"/>
            <a:ext cx="10854608" cy="765639"/>
          </a:xfrm>
        </p:spPr>
        <p:txBody>
          <a:bodyPr/>
          <a:lstStyle/>
          <a:p>
            <a:pPr algn="ctr"/>
            <a:r>
              <a:rPr lang="pt-BR" dirty="0"/>
              <a:t>INOVAÇÃO DO PROJETO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2A6540A8-DCA3-49AA-A326-60E0FFCC358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7</a:t>
            </a:fld>
            <a:endParaRPr lang="pt-BR" sz="88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8F88AC4-EB65-470A-B8FC-3A230F949842}"/>
              </a:ext>
            </a:extLst>
          </p:cNvPr>
          <p:cNvSpPr txBox="1"/>
          <p:nvPr/>
        </p:nvSpPr>
        <p:spPr>
          <a:xfrm>
            <a:off x="716692" y="1701671"/>
            <a:ext cx="13442950" cy="4404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0" i="0" dirty="0">
                <a:effectLst/>
                <a:latin typeface="Whitney"/>
              </a:rPr>
              <a:t>Passar um relatório para o responsável com todas as atividades do usuário.</a:t>
            </a:r>
          </a:p>
          <a:p>
            <a:pPr>
              <a:lnSpc>
                <a:spcPct val="150000"/>
              </a:lnSpc>
            </a:pPr>
            <a:r>
              <a:rPr lang="pt-BR" b="0" i="0" dirty="0">
                <a:effectLst/>
                <a:latin typeface="Whitney"/>
              </a:rPr>
              <a:t>Informar ao usuário os riscos da ação que ele vai tomar.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Whitney"/>
              </a:rPr>
              <a:t>G</a:t>
            </a:r>
            <a:r>
              <a:rPr lang="pt-BR" b="0" i="0" dirty="0">
                <a:effectLst/>
                <a:latin typeface="Whitney"/>
              </a:rPr>
              <a:t>ameficação feita em </a:t>
            </a:r>
            <a:r>
              <a:rPr lang="pt-BR" dirty="0">
                <a:latin typeface="Whitney"/>
              </a:rPr>
              <a:t>J</a:t>
            </a:r>
            <a:r>
              <a:rPr lang="pt-BR" b="0" i="0" dirty="0">
                <a:effectLst/>
                <a:latin typeface="Whitney"/>
              </a:rPr>
              <a:t>avaScript.</a:t>
            </a:r>
          </a:p>
          <a:p>
            <a:pPr>
              <a:lnSpc>
                <a:spcPct val="150000"/>
              </a:lnSpc>
            </a:pPr>
            <a:r>
              <a:rPr lang="pt-BR" b="0" i="0" dirty="0">
                <a:effectLst/>
                <a:latin typeface="Whitney"/>
              </a:rPr>
              <a:t>Botão de pânico quando clicado executa alguma ação como: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Whitney"/>
              </a:rPr>
              <a:t>R</a:t>
            </a:r>
            <a:r>
              <a:rPr lang="pt-BR" b="0" i="0" dirty="0">
                <a:effectLst/>
                <a:latin typeface="Whitney"/>
              </a:rPr>
              <a:t>einiciar o computador.</a:t>
            </a:r>
          </a:p>
          <a:p>
            <a:pPr>
              <a:lnSpc>
                <a:spcPct val="150000"/>
              </a:lnSpc>
            </a:pPr>
            <a:r>
              <a:rPr lang="pt-BR" b="0" i="0" dirty="0">
                <a:effectLst/>
                <a:latin typeface="Whitney"/>
              </a:rPr>
              <a:t>Fechar o programa e quando voltar apresentar um conteúdo tranquilizador.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Whitney"/>
              </a:rPr>
              <a:t>M</a:t>
            </a:r>
            <a:r>
              <a:rPr lang="pt-BR" b="0" i="0" dirty="0">
                <a:effectLst/>
                <a:latin typeface="Whitney"/>
              </a:rPr>
              <a:t>andar um alerta para o respons</a:t>
            </a:r>
            <a:r>
              <a:rPr lang="pt-BR" dirty="0">
                <a:latin typeface="Whitney"/>
              </a:rPr>
              <a:t>á</a:t>
            </a:r>
            <a:r>
              <a:rPr lang="pt-BR" b="0" i="0" dirty="0">
                <a:effectLst/>
                <a:latin typeface="Whitney"/>
              </a:rPr>
              <a:t>vel e mostrar o que o usuário está fazendo.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Whitney"/>
              </a:rPr>
              <a:t>Botão de pânico quando clicado, executa alguma ação de acordo com a idade indicada pelo usuário de forma personalizada e educativa.</a:t>
            </a:r>
          </a:p>
        </p:txBody>
      </p:sp>
    </p:spTree>
    <p:extLst>
      <p:ext uri="{BB962C8B-B14F-4D97-AF65-F5344CB8AC3E}">
        <p14:creationId xmlns:p14="http://schemas.microsoft.com/office/powerpoint/2010/main" val="132686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82B52F1E-0C34-47E3-8171-1BCC7B9713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6444" y="252639"/>
            <a:ext cx="3904778" cy="765639"/>
          </a:xfrm>
        </p:spPr>
        <p:txBody>
          <a:bodyPr/>
          <a:lstStyle/>
          <a:p>
            <a:r>
              <a:rPr lang="pt-BR" dirty="0"/>
              <a:t>STORYBOARD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E41E33BF-335C-4712-B126-EFB787134F0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8</a:t>
            </a:fld>
            <a:endParaRPr lang="pt-BR" sz="880"/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0DCB58B7-71D7-427C-87C7-C20FC7C51272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0" y="1544595"/>
            <a:ext cx="8628822" cy="368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1B4E190-CE4E-4CDF-93DA-0E06C50005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5" t="3482" r="8409"/>
          <a:stretch/>
        </p:blipFill>
        <p:spPr>
          <a:xfrm>
            <a:off x="2360141" y="1272746"/>
            <a:ext cx="8217243" cy="538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79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4157412" y="676846"/>
            <a:ext cx="5431387" cy="2592388"/>
          </a:xfrm>
        </p:spPr>
        <p:txBody>
          <a:bodyPr/>
          <a:lstStyle/>
          <a:p>
            <a:r>
              <a:rPr lang="pt-BR" dirty="0"/>
              <a:t>SERÁ QUE TEMOS UMA IDEIA BOA?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sz="2000" dirty="0"/>
              <a:t>Professor Esp. Gerson Santos</a:t>
            </a:r>
          </a:p>
          <a:p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F6E4F2-24BA-4E6B-90B9-5617AD76B3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70" r="31513" b="13658"/>
          <a:stretch/>
        </p:blipFill>
        <p:spPr bwMode="auto">
          <a:xfrm>
            <a:off x="8301865" y="3224766"/>
            <a:ext cx="1147500" cy="243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alão de Fala: Oval 6">
            <a:extLst>
              <a:ext uri="{FF2B5EF4-FFF2-40B4-BE49-F238E27FC236}">
                <a16:creationId xmlns:a16="http://schemas.microsoft.com/office/drawing/2014/main" id="{148E9AD1-B9CC-45C5-A18A-F8CAC0A605D2}"/>
              </a:ext>
            </a:extLst>
          </p:cNvPr>
          <p:cNvSpPr/>
          <p:nvPr/>
        </p:nvSpPr>
        <p:spPr>
          <a:xfrm>
            <a:off x="9588799" y="3580295"/>
            <a:ext cx="1942813" cy="1725292"/>
          </a:xfrm>
          <a:prstGeom prst="wedgeEllipseCallout">
            <a:avLst>
              <a:gd name="adj1" fmla="val -71852"/>
              <a:gd name="adj2" fmla="val 1402"/>
            </a:avLst>
          </a:prstGeom>
          <a:noFill/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32B9CD"/>
                </a:solidFill>
              </a:rPr>
              <a:t>EU NÃO GOSTEI DA IDEIA..</a:t>
            </a:r>
          </a:p>
        </p:txBody>
      </p:sp>
    </p:spTree>
    <p:extLst>
      <p:ext uri="{BB962C8B-B14F-4D97-AF65-F5344CB8AC3E}">
        <p14:creationId xmlns:p14="http://schemas.microsoft.com/office/powerpoint/2010/main" val="2693641622"/>
      </p:ext>
    </p:extLst>
  </p:cSld>
  <p:clrMapOvr>
    <a:masterClrMapping/>
  </p:clrMapOvr>
</p:sld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E4A8B5-68AC-4B03-B2A1-E04BE18066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323129-B204-40D5-AFF8-9C9A9BF3922E}">
  <ds:schemaRefs>
    <ds:schemaRef ds:uri="bbcd8c33-6940-4d4c-a587-bbc736ca1e4d"/>
    <ds:schemaRef ds:uri="http://purl.org/dc/dcmitype/"/>
    <ds:schemaRef ds:uri="http://schemas.microsoft.com/office/infopath/2007/PartnerControls"/>
    <ds:schemaRef ds:uri="4327b14a-fe89-488e-9f6d-9658cacf372b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5C26249-539D-4496-936B-3CD83A4390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1398</TotalTime>
  <Words>455</Words>
  <Application>Microsoft Office PowerPoint</Application>
  <PresentationFormat>Personalizar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Exo 2</vt:lpstr>
      <vt:lpstr>Whitney</vt:lpstr>
      <vt:lpstr>Conteúdo</vt:lpstr>
      <vt:lpstr>Encerramento / Agradecimento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THAÍS CALAZANS DE SOUSA</cp:lastModifiedBy>
  <cp:revision>13</cp:revision>
  <dcterms:created xsi:type="dcterms:W3CDTF">2016-12-01T16:19:35Z</dcterms:created>
  <dcterms:modified xsi:type="dcterms:W3CDTF">2021-03-06T19:02:51Z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