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D72"/>
    <a:srgbClr val="A771B6"/>
    <a:srgbClr val="ECB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37" autoAdjust="0"/>
  </p:normalViewPr>
  <p:slideViewPr>
    <p:cSldViewPr snapToGrid="0">
      <p:cViewPr varScale="1">
        <p:scale>
          <a:sx n="73" d="100"/>
          <a:sy n="73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C62A3-3513-468D-8FDC-A773163D1638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3AD4-39B5-4C3D-A5B6-CBC36EA84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51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3AD4-39B5-4C3D-A5B6-CBC36EA840D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56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7441F-5488-4CCB-8229-372699098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32159C-B9AF-4073-8F1C-8D4EB9520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7C8F7-4071-43ED-AF16-74AD4456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0ADD-6550-439A-81DA-6635DE12A5E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791A85-E79D-4808-BB93-36523F4B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879F6-9EDC-45B9-8B91-9004EC15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D0D-7857-4478-AC13-ED6680EAA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46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1AC88-8D98-4D9F-8F3E-0432F1B7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04254D-0368-4A3F-A5AD-24B5B692B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B89105-916C-4894-BFE0-4E2CC834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0ADD-6550-439A-81DA-6635DE12A5E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2081E7-83BC-4478-B8D1-F55CA457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C4D410-4EFA-45B9-8A47-C5E74D52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D0D-7857-4478-AC13-ED6680EAA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3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443173-B6F1-47A0-9A9B-6F50B36D5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B5959A-20CA-4354-A8A5-28CE67CD4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4C4C61-D537-4BA0-804D-27A94F2D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0ADD-6550-439A-81DA-6635DE12A5E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15E76-AA39-4DD7-8280-FE0C424D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3744E-3407-4E17-8D89-2A51D1A7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D0D-7857-4478-AC13-ED6680EAA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69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38AEF-08B1-4E59-A5EB-B5DB6213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6069E-6EC4-450A-8F79-303EEBD5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162E7-435D-49DC-807C-6939AACE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0ADD-6550-439A-81DA-6635DE12A5E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7A6AC-5B45-4CC7-9F0C-79183BF0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677D31-0418-46D4-93CB-B7B6ACDF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D0D-7857-4478-AC13-ED6680EAA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26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B3352-6EE3-4F71-98F9-FB40705A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D8218D-1AFF-46B4-AA35-E240046F9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2164AF-05AC-423F-B1B8-095514BE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0ADD-6550-439A-81DA-6635DE12A5E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3B8F6-1CA4-453C-ADA6-CDEB9762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4EC506-2B7E-48F9-B3F2-458D9DBB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D0D-7857-4478-AC13-ED6680EAA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00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133F6-5E4E-45E8-A1EC-271AFA0D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176C9-E74A-4AE4-AE59-6C3087FF2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45E9D0-96E1-4827-81E4-A04B3748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B4950D-6F5B-4507-BE34-49854076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0ADD-6550-439A-81DA-6635DE12A5E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B4B218-DCEE-4120-8AEC-A5EB3C7A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7AD738-8E03-4D75-9A20-4C6F7E7A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D0D-7857-4478-AC13-ED6680EAA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3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DAEBD-5927-43DF-BF61-3AC50863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C1CBC1-06F4-4635-98B3-22334EDF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800890-E6C8-458A-845D-23D5D2F0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5E1107-B392-406E-A807-73265966B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3A135A-3329-42BB-A1B0-1DC5657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F1165B-ADC7-40C0-AEEB-BB82CEF3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0ADD-6550-439A-81DA-6635DE12A5E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BB4F5E-C777-43E1-B87B-6C0EF54F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7686CA-6B72-4589-B3D4-D07E7837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D0D-7857-4478-AC13-ED6680EAA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9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A4920-E286-44D4-AEFC-1B31B372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D1AD7-A3EF-41F8-BA57-C1FC591E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0ADD-6550-439A-81DA-6635DE12A5E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C318A6-F434-43C2-BB35-8C756985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3DD8A0-F2EB-4443-86CF-80D63113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D0D-7857-4478-AC13-ED6680EAA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55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46E0ED-FF68-47ED-AE29-5290BBCB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0ADD-6550-439A-81DA-6635DE12A5E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C6CF03-7E7C-4FB4-ADD6-04315E1B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CD4755-E9C2-4E8B-AE0B-0AC86212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D0D-7857-4478-AC13-ED6680EAA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36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73242-80E2-4112-89F0-23F2E9AB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5222DE-1403-49CD-9D01-FE598591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8C4664-4394-4246-8E99-E591D861B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EDCDFD-F5A9-437A-9919-886094D5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0ADD-6550-439A-81DA-6635DE12A5E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F89226-6301-4132-994A-A886C093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96DAD-3FE6-4D04-A1E6-D06D00C0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D0D-7857-4478-AC13-ED6680EAA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47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A5F7B-20F4-45CB-930B-9456275C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64CAFC-A23F-4DAB-A6AA-0C0C01D55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D64A60-25C3-492B-90B6-80D22FD2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DAA3A1-0D5C-43BB-B9CB-8C188452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0ADD-6550-439A-81DA-6635DE12A5E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B031FE-34D9-4778-BF4E-D1F91A35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800F7A-F67C-40A9-A834-E95F9695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D0D-7857-4478-AC13-ED6680EAA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29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C78AD6-9ABE-4046-A11E-86069B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36BFFF-AA80-416D-A6CF-F345154E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71F16-0736-4772-B6CE-8B0FA6F60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80ADD-6550-439A-81DA-6635DE12A5E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87961-916E-4028-83A1-E4105A07B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B65F9F-4245-4137-A13A-FE8C5D4D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4D0D-7857-4478-AC13-ED6680EAA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55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650BB1AA-EFFB-4BA1-B2BD-29A2F8AEA7FC}"/>
              </a:ext>
            </a:extLst>
          </p:cNvPr>
          <p:cNvSpPr/>
          <p:nvPr/>
        </p:nvSpPr>
        <p:spPr>
          <a:xfrm rot="18900000" flipV="1">
            <a:off x="10232283" y="6098178"/>
            <a:ext cx="2463049" cy="125161"/>
          </a:xfrm>
          <a:prstGeom prst="rect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548AB6BE-F38F-4E45-A951-C7DEFCD6F97F}"/>
              </a:ext>
            </a:extLst>
          </p:cNvPr>
          <p:cNvSpPr/>
          <p:nvPr/>
        </p:nvSpPr>
        <p:spPr>
          <a:xfrm>
            <a:off x="0" y="6371771"/>
            <a:ext cx="9515666" cy="486229"/>
          </a:xfrm>
          <a:prstGeom prst="rtTriangle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riângulo Retângulo 32">
            <a:extLst>
              <a:ext uri="{FF2B5EF4-FFF2-40B4-BE49-F238E27FC236}">
                <a16:creationId xmlns:a16="http://schemas.microsoft.com/office/drawing/2014/main" id="{68B5994C-0FB3-4F91-A463-455B712FA286}"/>
              </a:ext>
            </a:extLst>
          </p:cNvPr>
          <p:cNvSpPr/>
          <p:nvPr/>
        </p:nvSpPr>
        <p:spPr>
          <a:xfrm flipH="1" flipV="1">
            <a:off x="2676334" y="0"/>
            <a:ext cx="9515666" cy="486229"/>
          </a:xfrm>
          <a:prstGeom prst="rtTriangle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riângulo Retângulo 33">
            <a:extLst>
              <a:ext uri="{FF2B5EF4-FFF2-40B4-BE49-F238E27FC236}">
                <a16:creationId xmlns:a16="http://schemas.microsoft.com/office/drawing/2014/main" id="{E678ACF2-5945-477A-87E9-B9F5E23FAD10}"/>
              </a:ext>
            </a:extLst>
          </p:cNvPr>
          <p:cNvSpPr/>
          <p:nvPr/>
        </p:nvSpPr>
        <p:spPr>
          <a:xfrm flipH="1">
            <a:off x="10887074" y="5544457"/>
            <a:ext cx="1314000" cy="1313543"/>
          </a:xfrm>
          <a:prstGeom prst="rtTriangle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A73BEE7-A075-4C57-9F85-7F960052F5AF}"/>
              </a:ext>
            </a:extLst>
          </p:cNvPr>
          <p:cNvCxnSpPr>
            <a:cxnSpLocks/>
          </p:cNvCxnSpPr>
          <p:nvPr/>
        </p:nvCxnSpPr>
        <p:spPr>
          <a:xfrm rot="18900000" flipV="1">
            <a:off x="9096375" y="6224258"/>
            <a:ext cx="4368800" cy="0"/>
          </a:xfrm>
          <a:prstGeom prst="line">
            <a:avLst/>
          </a:prstGeom>
          <a:ln>
            <a:solidFill>
              <a:srgbClr val="2E4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DE45A5D1-3D1C-4519-B7EB-1BAC47C12E2E}"/>
              </a:ext>
            </a:extLst>
          </p:cNvPr>
          <p:cNvCxnSpPr>
            <a:cxnSpLocks/>
          </p:cNvCxnSpPr>
          <p:nvPr/>
        </p:nvCxnSpPr>
        <p:spPr>
          <a:xfrm rot="18900000" flipV="1">
            <a:off x="8912225" y="6379833"/>
            <a:ext cx="4368800" cy="0"/>
          </a:xfrm>
          <a:prstGeom prst="line">
            <a:avLst/>
          </a:prstGeom>
          <a:ln>
            <a:solidFill>
              <a:srgbClr val="2E4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93E9EFEC-99A2-43EA-BA3A-A975908934E5}"/>
              </a:ext>
            </a:extLst>
          </p:cNvPr>
          <p:cNvSpPr/>
          <p:nvPr/>
        </p:nvSpPr>
        <p:spPr>
          <a:xfrm rot="18900000" flipV="1">
            <a:off x="-432134" y="584665"/>
            <a:ext cx="2463049" cy="125161"/>
          </a:xfrm>
          <a:prstGeom prst="rect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Retângulo 48">
            <a:extLst>
              <a:ext uri="{FF2B5EF4-FFF2-40B4-BE49-F238E27FC236}">
                <a16:creationId xmlns:a16="http://schemas.microsoft.com/office/drawing/2014/main" id="{A7B4118B-99D8-490F-A31F-1F0E25E76CF6}"/>
              </a:ext>
            </a:extLst>
          </p:cNvPr>
          <p:cNvSpPr/>
          <p:nvPr/>
        </p:nvSpPr>
        <p:spPr>
          <a:xfrm flipV="1">
            <a:off x="0" y="0"/>
            <a:ext cx="1314000" cy="1313543"/>
          </a:xfrm>
          <a:prstGeom prst="rtTriangle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459E75C-F4ED-43E0-8609-05A3967E0979}"/>
              </a:ext>
            </a:extLst>
          </p:cNvPr>
          <p:cNvCxnSpPr>
            <a:cxnSpLocks/>
          </p:cNvCxnSpPr>
          <p:nvPr/>
        </p:nvCxnSpPr>
        <p:spPr>
          <a:xfrm rot="18900000" flipV="1">
            <a:off x="-1092227" y="504446"/>
            <a:ext cx="4368800" cy="0"/>
          </a:xfrm>
          <a:prstGeom prst="line">
            <a:avLst/>
          </a:prstGeom>
          <a:ln>
            <a:solidFill>
              <a:srgbClr val="2E4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B7D089CD-9993-49BC-AEFA-CF54C22EDB40}"/>
              </a:ext>
            </a:extLst>
          </p:cNvPr>
          <p:cNvCxnSpPr>
            <a:cxnSpLocks/>
          </p:cNvCxnSpPr>
          <p:nvPr/>
        </p:nvCxnSpPr>
        <p:spPr>
          <a:xfrm rot="18900000" flipV="1">
            <a:off x="-1276377" y="660021"/>
            <a:ext cx="4368800" cy="0"/>
          </a:xfrm>
          <a:prstGeom prst="line">
            <a:avLst/>
          </a:prstGeom>
          <a:ln>
            <a:solidFill>
              <a:srgbClr val="2E4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 descr="Uma imagem contendo Ícone&#10;&#10;Descrição gerada automaticamente">
            <a:extLst>
              <a:ext uri="{FF2B5EF4-FFF2-40B4-BE49-F238E27FC236}">
                <a16:creationId xmlns:a16="http://schemas.microsoft.com/office/drawing/2014/main" id="{32B92C67-184F-4F73-89FF-705B862201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6" t="1805" r="21062" b="1"/>
          <a:stretch/>
        </p:blipFill>
        <p:spPr>
          <a:xfrm>
            <a:off x="977256" y="1402675"/>
            <a:ext cx="1705770" cy="1566000"/>
          </a:xfrm>
          <a:prstGeom prst="rect">
            <a:avLst/>
          </a:prstGeom>
          <a:ln w="28575">
            <a:solidFill>
              <a:srgbClr val="2E4D72"/>
            </a:solidFill>
          </a:ln>
        </p:spPr>
      </p:pic>
      <p:sp>
        <p:nvSpPr>
          <p:cNvPr id="54" name="Seta: para a Direita 53">
            <a:extLst>
              <a:ext uri="{FF2B5EF4-FFF2-40B4-BE49-F238E27FC236}">
                <a16:creationId xmlns:a16="http://schemas.microsoft.com/office/drawing/2014/main" id="{75C972E2-E65D-4FAF-8777-D8ECCBBF69FD}"/>
              </a:ext>
            </a:extLst>
          </p:cNvPr>
          <p:cNvSpPr/>
          <p:nvPr/>
        </p:nvSpPr>
        <p:spPr>
          <a:xfrm>
            <a:off x="2784090" y="1979491"/>
            <a:ext cx="877126" cy="362763"/>
          </a:xfrm>
          <a:prstGeom prst="rightArrow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14DA481-94D5-44FD-98E2-24E2F7AA9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142" y="1464215"/>
            <a:ext cx="486229" cy="48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6905E91A-D127-4E8F-B103-99E33D23F21F}"/>
              </a:ext>
            </a:extLst>
          </p:cNvPr>
          <p:cNvGrpSpPr/>
          <p:nvPr/>
        </p:nvGrpSpPr>
        <p:grpSpPr>
          <a:xfrm>
            <a:off x="3824623" y="1402675"/>
            <a:ext cx="1566000" cy="1566000"/>
            <a:chOff x="3666257" y="1432690"/>
            <a:chExt cx="1566000" cy="1566000"/>
          </a:xfrm>
        </p:grpSpPr>
        <p:pic>
          <p:nvPicPr>
            <p:cNvPr id="70" name="Picture 4" descr="Screen - Free computer icons">
              <a:extLst>
                <a:ext uri="{FF2B5EF4-FFF2-40B4-BE49-F238E27FC236}">
                  <a16:creationId xmlns:a16="http://schemas.microsoft.com/office/drawing/2014/main" id="{DA796E94-193C-4699-A654-DBF294483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257" y="1432690"/>
              <a:ext cx="1566000" cy="1566000"/>
            </a:xfrm>
            <a:prstGeom prst="rect">
              <a:avLst/>
            </a:prstGeom>
            <a:noFill/>
            <a:ln w="28575">
              <a:solidFill>
                <a:srgbClr val="2E4D7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7D3F0C90-B285-450A-8911-A23369B6993A}"/>
                </a:ext>
              </a:extLst>
            </p:cNvPr>
            <p:cNvSpPr txBox="1"/>
            <p:nvPr/>
          </p:nvSpPr>
          <p:spPr>
            <a:xfrm>
              <a:off x="3754873" y="1601177"/>
              <a:ext cx="1388768" cy="769441"/>
            </a:xfrm>
            <a:prstGeom prst="rect">
              <a:avLst/>
            </a:prstGeom>
            <a:noFill/>
            <a:ln>
              <a:solidFill>
                <a:srgbClr val="2E4D7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>
                  <a:solidFill>
                    <a:srgbClr val="2E4D72"/>
                  </a:solidFill>
                </a:rPr>
                <a:t>PÁGINA INICIAL</a:t>
              </a:r>
            </a:p>
            <a:p>
              <a:pPr algn="ctr">
                <a:lnSpc>
                  <a:spcPct val="200000"/>
                </a:lnSpc>
              </a:pPr>
              <a:r>
                <a:rPr lang="pt-BR" sz="1100" dirty="0">
                  <a:solidFill>
                    <a:srgbClr val="2E4D72"/>
                  </a:solidFill>
                </a:rPr>
                <a:t>SEJA BEM VINDO AO</a:t>
              </a:r>
            </a:p>
            <a:p>
              <a:pPr algn="ctr"/>
              <a:r>
                <a:rPr lang="pt-BR" sz="1100" dirty="0">
                  <a:solidFill>
                    <a:srgbClr val="2E4D72"/>
                  </a:solidFill>
                </a:rPr>
                <a:t>NOSSO SITE</a:t>
              </a:r>
            </a:p>
          </p:txBody>
        </p:sp>
      </p:grpSp>
      <p:sp>
        <p:nvSpPr>
          <p:cNvPr id="72" name="Seta: para a Direita 71">
            <a:extLst>
              <a:ext uri="{FF2B5EF4-FFF2-40B4-BE49-F238E27FC236}">
                <a16:creationId xmlns:a16="http://schemas.microsoft.com/office/drawing/2014/main" id="{11F39C7A-5531-47EB-B2FA-82FCAA65D0EF}"/>
              </a:ext>
            </a:extLst>
          </p:cNvPr>
          <p:cNvSpPr/>
          <p:nvPr/>
        </p:nvSpPr>
        <p:spPr>
          <a:xfrm>
            <a:off x="5578752" y="1929379"/>
            <a:ext cx="877126" cy="362763"/>
          </a:xfrm>
          <a:prstGeom prst="rightArrow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4365F2-9394-4215-AD39-4796153C95CC}"/>
              </a:ext>
            </a:extLst>
          </p:cNvPr>
          <p:cNvSpPr txBox="1"/>
          <p:nvPr/>
        </p:nvSpPr>
        <p:spPr>
          <a:xfrm>
            <a:off x="3209282" y="156971"/>
            <a:ext cx="5262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2E4D72"/>
                </a:solidFill>
              </a:rPr>
              <a:t>HLD – High Level Design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2C5B8C4-659C-4C5D-A970-338E8501DA62}"/>
              </a:ext>
            </a:extLst>
          </p:cNvPr>
          <p:cNvGrpSpPr/>
          <p:nvPr/>
        </p:nvGrpSpPr>
        <p:grpSpPr>
          <a:xfrm>
            <a:off x="9236784" y="4542857"/>
            <a:ext cx="1566000" cy="1566000"/>
            <a:chOff x="3480521" y="4156229"/>
            <a:chExt cx="1566000" cy="1566000"/>
          </a:xfrm>
        </p:grpSpPr>
        <p:pic>
          <p:nvPicPr>
            <p:cNvPr id="43" name="Picture 4" descr="Screen - Free computer icons">
              <a:extLst>
                <a:ext uri="{FF2B5EF4-FFF2-40B4-BE49-F238E27FC236}">
                  <a16:creationId xmlns:a16="http://schemas.microsoft.com/office/drawing/2014/main" id="{4AE3D534-126A-4381-A0B2-3FE604557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521" y="4156229"/>
              <a:ext cx="1566000" cy="1566000"/>
            </a:xfrm>
            <a:prstGeom prst="rect">
              <a:avLst/>
            </a:prstGeom>
            <a:noFill/>
            <a:ln w="28575">
              <a:solidFill>
                <a:srgbClr val="2E4D7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Vector Shield Icon, Shield Clipart, Shield Icons, Safety Icon PNG and  Vector with Transparent Background for Free Download | Escudo vetor, Glifo,  Icon design">
              <a:extLst>
                <a:ext uri="{FF2B5EF4-FFF2-40B4-BE49-F238E27FC236}">
                  <a16:creationId xmlns:a16="http://schemas.microsoft.com/office/drawing/2014/main" id="{8CFADD12-49DF-4A30-A8BA-608A53F51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19556" y1="24000" x2="19556" y2="2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661" y="4457765"/>
              <a:ext cx="600164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ícone Livro Livre de Windows 8 Icon">
              <a:extLst>
                <a:ext uri="{FF2B5EF4-FFF2-40B4-BE49-F238E27FC236}">
                  <a16:creationId xmlns:a16="http://schemas.microsoft.com/office/drawing/2014/main" id="{D9D3FE27-07D1-4D9E-A4B0-9A9EBE8E2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1648" y="4535199"/>
              <a:ext cx="479658" cy="479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Seta: para a Direita 51">
            <a:extLst>
              <a:ext uri="{FF2B5EF4-FFF2-40B4-BE49-F238E27FC236}">
                <a16:creationId xmlns:a16="http://schemas.microsoft.com/office/drawing/2014/main" id="{D9A683F4-E6DE-4CBF-8176-B410561EAA94}"/>
              </a:ext>
            </a:extLst>
          </p:cNvPr>
          <p:cNvSpPr/>
          <p:nvPr/>
        </p:nvSpPr>
        <p:spPr>
          <a:xfrm flipH="1">
            <a:off x="5418100" y="4913570"/>
            <a:ext cx="877126" cy="362763"/>
          </a:xfrm>
          <a:prstGeom prst="rightArrow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31FDEA46-00FE-46EE-B3E8-F3DDA7C4A6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3" r="19652"/>
          <a:stretch/>
        </p:blipFill>
        <p:spPr>
          <a:xfrm>
            <a:off x="3543162" y="4421926"/>
            <a:ext cx="1705770" cy="1566000"/>
          </a:xfrm>
          <a:prstGeom prst="rect">
            <a:avLst/>
          </a:prstGeom>
          <a:ln w="28575">
            <a:solidFill>
              <a:srgbClr val="2E4D72"/>
            </a:solidFill>
          </a:ln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E2AB9F7C-F22A-4F07-AD4F-F1A902959C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000" b="91556" l="9778" r="89778">
                        <a14:foregroundMark x1="49333" y1="41333" x2="49333" y2="41333"/>
                        <a14:foregroundMark x1="31111" y1="91556" x2="31111" y2="91556"/>
                        <a14:foregroundMark x1="31111" y1="91556" x2="32000" y2="91556"/>
                        <a14:foregroundMark x1="32000" y1="91556" x2="32000" y2="91556"/>
                        <a14:foregroundMark x1="32000" y1="91556" x2="32000" y2="91556"/>
                        <a14:foregroundMark x1="32000" y1="91556" x2="72444" y2="88000"/>
                        <a14:foregroundMark x1="50667" y1="8000" x2="50667" y2="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87" y="1509615"/>
            <a:ext cx="565245" cy="565245"/>
          </a:xfrm>
          <a:prstGeom prst="rect">
            <a:avLst/>
          </a:prstGeom>
        </p:spPr>
      </p:pic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633E3F8-FAB2-4A55-A65B-6E88980431B8}"/>
              </a:ext>
            </a:extLst>
          </p:cNvPr>
          <p:cNvGrpSpPr/>
          <p:nvPr/>
        </p:nvGrpSpPr>
        <p:grpSpPr>
          <a:xfrm>
            <a:off x="9323562" y="1489299"/>
            <a:ext cx="1566000" cy="1566000"/>
            <a:chOff x="3666257" y="1432690"/>
            <a:chExt cx="1566000" cy="1566000"/>
          </a:xfrm>
        </p:grpSpPr>
        <p:pic>
          <p:nvPicPr>
            <p:cNvPr id="60" name="Picture 4" descr="Screen - Free computer icons">
              <a:extLst>
                <a:ext uri="{FF2B5EF4-FFF2-40B4-BE49-F238E27FC236}">
                  <a16:creationId xmlns:a16="http://schemas.microsoft.com/office/drawing/2014/main" id="{63A2E86D-7990-4785-8365-E565C99E6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257" y="1432690"/>
              <a:ext cx="1566000" cy="1566000"/>
            </a:xfrm>
            <a:prstGeom prst="rect">
              <a:avLst/>
            </a:prstGeom>
            <a:noFill/>
            <a:ln w="28575">
              <a:solidFill>
                <a:srgbClr val="2E4D7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84C23854-DC4C-4C74-98EC-E8FDA56ADB59}"/>
                </a:ext>
              </a:extLst>
            </p:cNvPr>
            <p:cNvSpPr txBox="1"/>
            <p:nvPr/>
          </p:nvSpPr>
          <p:spPr>
            <a:xfrm>
              <a:off x="3746571" y="1605280"/>
              <a:ext cx="1388768" cy="769441"/>
            </a:xfrm>
            <a:prstGeom prst="rect">
              <a:avLst/>
            </a:prstGeom>
            <a:noFill/>
            <a:ln>
              <a:solidFill>
                <a:srgbClr val="2E4D7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>
                  <a:solidFill>
                    <a:srgbClr val="2E4D72"/>
                  </a:solidFill>
                </a:rPr>
                <a:t>MANUAL DE INSTALAÇÃO</a:t>
              </a:r>
            </a:p>
            <a:p>
              <a:pPr algn="ctr"/>
              <a:endParaRPr lang="pt-BR" sz="1100" b="1" dirty="0">
                <a:solidFill>
                  <a:srgbClr val="2E4D72"/>
                </a:solidFill>
              </a:endParaRPr>
            </a:p>
            <a:p>
              <a:r>
                <a:rPr lang="pt-BR" sz="1100" b="1" dirty="0">
                  <a:solidFill>
                    <a:srgbClr val="2E4D72"/>
                  </a:solidFill>
                </a:rPr>
                <a:t>1º Passo: ...     Next&gt;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74723B-8D57-4DF3-8ABD-E18264C7E83D}"/>
              </a:ext>
            </a:extLst>
          </p:cNvPr>
          <p:cNvSpPr txBox="1"/>
          <p:nvPr/>
        </p:nvSpPr>
        <p:spPr>
          <a:xfrm flipH="1">
            <a:off x="6055836" y="992285"/>
            <a:ext cx="2633888" cy="369332"/>
          </a:xfrm>
          <a:prstGeom prst="rect">
            <a:avLst/>
          </a:prstGeom>
          <a:noFill/>
          <a:ln w="28575">
            <a:solidFill>
              <a:srgbClr val="2E4D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2E4D72"/>
                </a:solidFill>
              </a:rPr>
              <a:t>Lê nossas funcionalidades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5709385-F670-4609-99B2-FF7695986B29}"/>
              </a:ext>
            </a:extLst>
          </p:cNvPr>
          <p:cNvGrpSpPr/>
          <p:nvPr/>
        </p:nvGrpSpPr>
        <p:grpSpPr>
          <a:xfrm>
            <a:off x="6573933" y="1433593"/>
            <a:ext cx="1566000" cy="1566000"/>
            <a:chOff x="3666257" y="1432690"/>
            <a:chExt cx="1566000" cy="1566000"/>
          </a:xfrm>
        </p:grpSpPr>
        <p:pic>
          <p:nvPicPr>
            <p:cNvPr id="36" name="Picture 4" descr="Screen - Free computer icons">
              <a:extLst>
                <a:ext uri="{FF2B5EF4-FFF2-40B4-BE49-F238E27FC236}">
                  <a16:creationId xmlns:a16="http://schemas.microsoft.com/office/drawing/2014/main" id="{A18F337B-75F7-4472-9C7D-21C0D35AF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257" y="1432690"/>
              <a:ext cx="1566000" cy="1566000"/>
            </a:xfrm>
            <a:prstGeom prst="rect">
              <a:avLst/>
            </a:prstGeom>
            <a:noFill/>
            <a:ln w="28575">
              <a:solidFill>
                <a:srgbClr val="2E4D7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A898461-6B13-4090-ABC9-82A96B520927}"/>
                </a:ext>
              </a:extLst>
            </p:cNvPr>
            <p:cNvSpPr txBox="1"/>
            <p:nvPr/>
          </p:nvSpPr>
          <p:spPr>
            <a:xfrm>
              <a:off x="3746571" y="1605280"/>
              <a:ext cx="1388768" cy="769441"/>
            </a:xfrm>
            <a:prstGeom prst="rect">
              <a:avLst/>
            </a:prstGeom>
            <a:noFill/>
            <a:ln>
              <a:solidFill>
                <a:srgbClr val="2E4D7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>
                  <a:solidFill>
                    <a:srgbClr val="2E4D72"/>
                  </a:solidFill>
                </a:rPr>
                <a:t>Funcionalidades:</a:t>
              </a:r>
            </a:p>
            <a:p>
              <a:pPr algn="ctr"/>
              <a:endParaRPr lang="pt-BR" sz="1100" b="1" dirty="0">
                <a:solidFill>
                  <a:srgbClr val="2E4D72"/>
                </a:solidFill>
              </a:endParaRPr>
            </a:p>
            <a:p>
              <a:r>
                <a:rPr lang="pt-BR" sz="1100" b="1" dirty="0">
                  <a:solidFill>
                    <a:srgbClr val="2E4D72"/>
                  </a:solidFill>
                </a:rPr>
                <a:t>1º ....</a:t>
              </a:r>
            </a:p>
            <a:p>
              <a:r>
                <a:rPr lang="pt-BR" sz="1100" b="1" dirty="0">
                  <a:solidFill>
                    <a:srgbClr val="2E4D72"/>
                  </a:solidFill>
                </a:rPr>
                <a:t>2º ....</a:t>
              </a:r>
            </a:p>
          </p:txBody>
        </p:sp>
      </p:grp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E4BA4AEE-751B-4900-BECC-55FF85BD6707}"/>
              </a:ext>
            </a:extLst>
          </p:cNvPr>
          <p:cNvSpPr/>
          <p:nvPr/>
        </p:nvSpPr>
        <p:spPr>
          <a:xfrm>
            <a:off x="8257988" y="1991371"/>
            <a:ext cx="877126" cy="362763"/>
          </a:xfrm>
          <a:prstGeom prst="rightArrow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49D36DE-2B10-4C53-A6B5-90A25F4801D3}"/>
              </a:ext>
            </a:extLst>
          </p:cNvPr>
          <p:cNvSpPr txBox="1"/>
          <p:nvPr/>
        </p:nvSpPr>
        <p:spPr>
          <a:xfrm flipH="1">
            <a:off x="9043932" y="1012025"/>
            <a:ext cx="2108655" cy="369332"/>
          </a:xfrm>
          <a:prstGeom prst="rect">
            <a:avLst/>
          </a:prstGeom>
          <a:noFill/>
          <a:ln w="28575">
            <a:solidFill>
              <a:srgbClr val="2E4D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2E4D72"/>
                </a:solidFill>
              </a:rPr>
              <a:t>Instalar a aplicação</a:t>
            </a:r>
          </a:p>
        </p:txBody>
      </p:sp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id="{34C13814-7EC1-4DB0-989F-DD00607C2A62}"/>
              </a:ext>
            </a:extLst>
          </p:cNvPr>
          <p:cNvSpPr/>
          <p:nvPr/>
        </p:nvSpPr>
        <p:spPr>
          <a:xfrm rot="5400000">
            <a:off x="9566769" y="3391848"/>
            <a:ext cx="877126" cy="362763"/>
          </a:xfrm>
          <a:prstGeom prst="rightArrow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69B22B9-1BE0-4747-8466-1F0C59D819B0}"/>
              </a:ext>
            </a:extLst>
          </p:cNvPr>
          <p:cNvSpPr txBox="1"/>
          <p:nvPr/>
        </p:nvSpPr>
        <p:spPr>
          <a:xfrm flipH="1">
            <a:off x="8688389" y="4064884"/>
            <a:ext cx="2633888" cy="369332"/>
          </a:xfrm>
          <a:prstGeom prst="rect">
            <a:avLst/>
          </a:prstGeom>
          <a:noFill/>
          <a:ln w="28575">
            <a:solidFill>
              <a:srgbClr val="2E4D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2E4D72"/>
                </a:solidFill>
              </a:rPr>
              <a:t>Utiliza nossa aplicação</a:t>
            </a:r>
          </a:p>
        </p:txBody>
      </p:sp>
      <p:sp>
        <p:nvSpPr>
          <p:cNvPr id="62" name="Seta: para a Direita 61">
            <a:extLst>
              <a:ext uri="{FF2B5EF4-FFF2-40B4-BE49-F238E27FC236}">
                <a16:creationId xmlns:a16="http://schemas.microsoft.com/office/drawing/2014/main" id="{585E0641-417D-4DB8-8E87-A72A9FAEEA81}"/>
              </a:ext>
            </a:extLst>
          </p:cNvPr>
          <p:cNvSpPr/>
          <p:nvPr/>
        </p:nvSpPr>
        <p:spPr>
          <a:xfrm rot="10800000">
            <a:off x="8180459" y="4819320"/>
            <a:ext cx="877126" cy="362763"/>
          </a:xfrm>
          <a:prstGeom prst="rightArrow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Seta: para a Direita 64">
            <a:extLst>
              <a:ext uri="{FF2B5EF4-FFF2-40B4-BE49-F238E27FC236}">
                <a16:creationId xmlns:a16="http://schemas.microsoft.com/office/drawing/2014/main" id="{E0CEBA1C-149D-4CAA-BE77-90BEF26D4970}"/>
              </a:ext>
            </a:extLst>
          </p:cNvPr>
          <p:cNvSpPr/>
          <p:nvPr/>
        </p:nvSpPr>
        <p:spPr>
          <a:xfrm flipH="1">
            <a:off x="2551352" y="4913569"/>
            <a:ext cx="877126" cy="362763"/>
          </a:xfrm>
          <a:prstGeom prst="rightArrow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12CBEB9-E8A4-4195-ACA4-77C83F40A747}"/>
              </a:ext>
            </a:extLst>
          </p:cNvPr>
          <p:cNvSpPr txBox="1"/>
          <p:nvPr/>
        </p:nvSpPr>
        <p:spPr>
          <a:xfrm flipH="1">
            <a:off x="6102436" y="5800606"/>
            <a:ext cx="2368992" cy="646331"/>
          </a:xfrm>
          <a:prstGeom prst="rect">
            <a:avLst/>
          </a:prstGeom>
          <a:noFill/>
          <a:ln w="28575">
            <a:solidFill>
              <a:srgbClr val="2E4D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2E4D72"/>
                </a:solidFill>
              </a:rPr>
              <a:t>Visualiza e interage com a Dashboard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C6AED03-6C10-46E2-9BEE-9FBD6F073628}"/>
              </a:ext>
            </a:extLst>
          </p:cNvPr>
          <p:cNvSpPr txBox="1"/>
          <p:nvPr/>
        </p:nvSpPr>
        <p:spPr>
          <a:xfrm flipH="1">
            <a:off x="3563085" y="949100"/>
            <a:ext cx="2166776" cy="369332"/>
          </a:xfrm>
          <a:prstGeom prst="rect">
            <a:avLst/>
          </a:prstGeom>
          <a:noFill/>
          <a:ln w="28575">
            <a:solidFill>
              <a:srgbClr val="2E4D72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E4D72"/>
                </a:solidFill>
              </a:rPr>
              <a:t>Acessa nossa Página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F1DB7E7A-0C9D-4C79-BD26-C0537FACADEC}"/>
              </a:ext>
            </a:extLst>
          </p:cNvPr>
          <p:cNvSpPr txBox="1"/>
          <p:nvPr/>
        </p:nvSpPr>
        <p:spPr>
          <a:xfrm flipH="1">
            <a:off x="3404371" y="3694457"/>
            <a:ext cx="2093089" cy="646331"/>
          </a:xfrm>
          <a:prstGeom prst="rect">
            <a:avLst/>
          </a:prstGeom>
          <a:noFill/>
          <a:ln w="28575">
            <a:solidFill>
              <a:srgbClr val="2E4D72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E4D72"/>
                </a:solidFill>
              </a:rPr>
              <a:t>As crianças ficam </a:t>
            </a:r>
          </a:p>
          <a:p>
            <a:r>
              <a:rPr lang="pt-BR" b="1" dirty="0">
                <a:solidFill>
                  <a:srgbClr val="2E4D72"/>
                </a:solidFill>
              </a:rPr>
              <a:t>seguras e aprendem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47441A6-D917-49F8-9591-EA2E3174C59A}"/>
              </a:ext>
            </a:extLst>
          </p:cNvPr>
          <p:cNvSpPr txBox="1"/>
          <p:nvPr/>
        </p:nvSpPr>
        <p:spPr>
          <a:xfrm flipH="1">
            <a:off x="238104" y="5762666"/>
            <a:ext cx="2361836" cy="646331"/>
          </a:xfrm>
          <a:prstGeom prst="rect">
            <a:avLst/>
          </a:prstGeom>
          <a:noFill/>
          <a:ln w="28575">
            <a:solidFill>
              <a:srgbClr val="2E4D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2E4D72"/>
                </a:solidFill>
              </a:rPr>
              <a:t>Pais ficam</a:t>
            </a:r>
          </a:p>
          <a:p>
            <a:pPr algn="ctr"/>
            <a:r>
              <a:rPr lang="pt-BR" b="1" dirty="0">
                <a:solidFill>
                  <a:srgbClr val="2E4D72"/>
                </a:solidFill>
              </a:rPr>
              <a:t>satisfeitos e tranquilos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4C6E69C-A9B9-40E3-B193-DF77309114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6865" y1="21020" x2="36865" y2="21020"/>
                        <a14:foregroundMark x1="38316" y1="47347" x2="38316" y2="47347"/>
                        <a14:foregroundMark x1="63716" y1="23878" x2="63716" y2="23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3" y="4195306"/>
            <a:ext cx="2100072" cy="1493520"/>
          </a:xfrm>
          <a:prstGeom prst="rect">
            <a:avLst/>
          </a:prstGeom>
          <a:ln w="28575">
            <a:solidFill>
              <a:srgbClr val="2E4D72"/>
            </a:solidFill>
          </a:ln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9E724CA-DB0A-446A-AB44-3A44F8A21D15}"/>
              </a:ext>
            </a:extLst>
          </p:cNvPr>
          <p:cNvGrpSpPr/>
          <p:nvPr/>
        </p:nvGrpSpPr>
        <p:grpSpPr>
          <a:xfrm>
            <a:off x="6485428" y="4138827"/>
            <a:ext cx="1566000" cy="1566000"/>
            <a:chOff x="9228994" y="4147536"/>
            <a:chExt cx="1566000" cy="1566000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810532A5-713A-406C-B58F-52F5710E0E96}"/>
                </a:ext>
              </a:extLst>
            </p:cNvPr>
            <p:cNvGrpSpPr/>
            <p:nvPr/>
          </p:nvGrpSpPr>
          <p:grpSpPr>
            <a:xfrm>
              <a:off x="9228994" y="4147536"/>
              <a:ext cx="1566000" cy="1566000"/>
              <a:chOff x="3666257" y="1432690"/>
              <a:chExt cx="1566000" cy="1566000"/>
            </a:xfrm>
          </p:grpSpPr>
          <p:pic>
            <p:nvPicPr>
              <p:cNvPr id="57" name="Picture 4" descr="Screen - Free computer icons">
                <a:extLst>
                  <a:ext uri="{FF2B5EF4-FFF2-40B4-BE49-F238E27FC236}">
                    <a16:creationId xmlns:a16="http://schemas.microsoft.com/office/drawing/2014/main" id="{DD9DD3F4-10EE-4CEA-9735-BB602FAED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6257" y="1432690"/>
                <a:ext cx="1566000" cy="1566000"/>
              </a:xfrm>
              <a:prstGeom prst="rect">
                <a:avLst/>
              </a:prstGeom>
              <a:noFill/>
              <a:ln w="28575">
                <a:solidFill>
                  <a:srgbClr val="2E4D7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97B903F-B6D0-44E8-AA53-87AD47312474}"/>
                  </a:ext>
                </a:extLst>
              </p:cNvPr>
              <p:cNvSpPr txBox="1"/>
              <p:nvPr/>
            </p:nvSpPr>
            <p:spPr>
              <a:xfrm>
                <a:off x="3754873" y="1579513"/>
                <a:ext cx="138876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solidFill>
                      <a:srgbClr val="2E4D72"/>
                    </a:solidFill>
                  </a:rPr>
                  <a:t>Dashboard</a:t>
                </a:r>
              </a:p>
            </p:txBody>
          </p:sp>
        </p:grpSp>
        <p:pic>
          <p:nvPicPr>
            <p:cNvPr id="14" name="Imagem 13" descr="Ícone&#10;&#10;Descrição gerada automaticamente">
              <a:extLst>
                <a:ext uri="{FF2B5EF4-FFF2-40B4-BE49-F238E27FC236}">
                  <a16:creationId xmlns:a16="http://schemas.microsoft.com/office/drawing/2014/main" id="{E7E3459B-282A-4097-92BF-C93C10E48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9" t="16503" r="4937" b="26186"/>
            <a:stretch/>
          </p:blipFill>
          <p:spPr>
            <a:xfrm>
              <a:off x="9661864" y="4531248"/>
              <a:ext cx="700259" cy="49397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78623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59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</dc:creator>
  <cp:lastModifiedBy>luiz</cp:lastModifiedBy>
  <cp:revision>19</cp:revision>
  <dcterms:created xsi:type="dcterms:W3CDTF">2021-03-06T17:14:18Z</dcterms:created>
  <dcterms:modified xsi:type="dcterms:W3CDTF">2021-04-14T22:53:58Z</dcterms:modified>
</cp:coreProperties>
</file>