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D72"/>
    <a:srgbClr val="A77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9" autoAdjust="0"/>
  </p:normalViewPr>
  <p:slideViewPr>
    <p:cSldViewPr snapToGrid="0">
      <p:cViewPr varScale="1">
        <p:scale>
          <a:sx n="72" d="100"/>
          <a:sy n="72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esley" userId="df5290143ad1227e" providerId="LiveId" clId="{DCC66FD6-C118-4048-AEC4-2D324347D3CB}"/>
    <pc:docChg chg="undo custSel addSld delSld modSld">
      <pc:chgData name="Gabriel Wesley" userId="df5290143ad1227e" providerId="LiveId" clId="{DCC66FD6-C118-4048-AEC4-2D324347D3CB}" dt="2021-03-30T01:36:28.499" v="960" actId="1076"/>
      <pc:docMkLst>
        <pc:docMk/>
      </pc:docMkLst>
      <pc:sldChg chg="addSp delSp modSp mod">
        <pc:chgData name="Gabriel Wesley" userId="df5290143ad1227e" providerId="LiveId" clId="{DCC66FD6-C118-4048-AEC4-2D324347D3CB}" dt="2021-03-30T01:36:28.499" v="960" actId="1076"/>
        <pc:sldMkLst>
          <pc:docMk/>
          <pc:sldMk cId="102933509" sldId="258"/>
        </pc:sldMkLst>
        <pc:spChg chg="mod">
          <ac:chgData name="Gabriel Wesley" userId="df5290143ad1227e" providerId="LiveId" clId="{DCC66FD6-C118-4048-AEC4-2D324347D3CB}" dt="2021-03-30T01:25:28.948" v="696" actId="1076"/>
          <ac:spMkLst>
            <pc:docMk/>
            <pc:sldMk cId="102933509" sldId="258"/>
            <ac:spMk id="5" creationId="{777D9CC6-01A6-45BA-AA43-314CA5C8F070}"/>
          </ac:spMkLst>
        </pc:spChg>
        <pc:spChg chg="add mod">
          <ac:chgData name="Gabriel Wesley" userId="df5290143ad1227e" providerId="LiveId" clId="{DCC66FD6-C118-4048-AEC4-2D324347D3CB}" dt="2021-03-30T01:36:13.414" v="959" actId="1076"/>
          <ac:spMkLst>
            <pc:docMk/>
            <pc:sldMk cId="102933509" sldId="258"/>
            <ac:spMk id="15" creationId="{08F9454D-9A7B-46E3-A441-D9944E26FF58}"/>
          </ac:spMkLst>
        </pc:spChg>
        <pc:spChg chg="add del mod">
          <ac:chgData name="Gabriel Wesley" userId="df5290143ad1227e" providerId="LiveId" clId="{DCC66FD6-C118-4048-AEC4-2D324347D3CB}" dt="2021-03-24T01:23:46.365" v="287" actId="478"/>
          <ac:spMkLst>
            <pc:docMk/>
            <pc:sldMk cId="102933509" sldId="258"/>
            <ac:spMk id="24" creationId="{00BCE685-7F3A-41AA-AB45-1AC3642270FE}"/>
          </ac:spMkLst>
        </pc:spChg>
        <pc:spChg chg="add mod topLvl">
          <ac:chgData name="Gabriel Wesley" userId="df5290143ad1227e" providerId="LiveId" clId="{DCC66FD6-C118-4048-AEC4-2D324347D3CB}" dt="2021-03-30T01:25:28.948" v="696" actId="1076"/>
          <ac:spMkLst>
            <pc:docMk/>
            <pc:sldMk cId="102933509" sldId="258"/>
            <ac:spMk id="25" creationId="{DE12E6F0-3343-46F6-95F9-BA6B57437815}"/>
          </ac:spMkLst>
        </pc:spChg>
        <pc:spChg chg="add mod">
          <ac:chgData name="Gabriel Wesley" userId="df5290143ad1227e" providerId="LiveId" clId="{DCC66FD6-C118-4048-AEC4-2D324347D3CB}" dt="2021-03-30T01:36:13.414" v="959" actId="1076"/>
          <ac:spMkLst>
            <pc:docMk/>
            <pc:sldMk cId="102933509" sldId="258"/>
            <ac:spMk id="44" creationId="{86CAEB54-D9E9-4B7E-9C93-D850356EADA4}"/>
          </ac:spMkLst>
        </pc:spChg>
        <pc:spChg chg="del mod">
          <ac:chgData name="Gabriel Wesley" userId="df5290143ad1227e" providerId="LiveId" clId="{DCC66FD6-C118-4048-AEC4-2D324347D3CB}" dt="2021-03-30T01:09:36.386" v="515" actId="478"/>
          <ac:spMkLst>
            <pc:docMk/>
            <pc:sldMk cId="102933509" sldId="258"/>
            <ac:spMk id="56" creationId="{987675FE-0856-46E2-9A56-A63B4F89457F}"/>
          </ac:spMkLst>
        </pc:spChg>
        <pc:grpChg chg="mod">
          <ac:chgData name="Gabriel Wesley" userId="df5290143ad1227e" providerId="LiveId" clId="{DCC66FD6-C118-4048-AEC4-2D324347D3CB}" dt="2021-03-30T01:25:28.948" v="696" actId="1076"/>
          <ac:grpSpMkLst>
            <pc:docMk/>
            <pc:sldMk cId="102933509" sldId="258"/>
            <ac:grpSpMk id="2" creationId="{05B9E50F-5A3B-46C9-A880-A880D3F73510}"/>
          </ac:grpSpMkLst>
        </pc:grpChg>
        <pc:grpChg chg="add mod">
          <ac:chgData name="Gabriel Wesley" userId="df5290143ad1227e" providerId="LiveId" clId="{DCC66FD6-C118-4048-AEC4-2D324347D3CB}" dt="2021-03-30T01:25:28.948" v="696" actId="1076"/>
          <ac:grpSpMkLst>
            <pc:docMk/>
            <pc:sldMk cId="102933509" sldId="258"/>
            <ac:grpSpMk id="4" creationId="{3A7D2BCC-B8A2-4C41-9405-96267A7DA093}"/>
          </ac:grpSpMkLst>
        </pc:grpChg>
        <pc:grpChg chg="add mod">
          <ac:chgData name="Gabriel Wesley" userId="df5290143ad1227e" providerId="LiveId" clId="{DCC66FD6-C118-4048-AEC4-2D324347D3CB}" dt="2021-03-30T01:36:13.414" v="959" actId="1076"/>
          <ac:grpSpMkLst>
            <pc:docMk/>
            <pc:sldMk cId="102933509" sldId="258"/>
            <ac:grpSpMk id="7" creationId="{B7E0D103-5AB8-4EC8-BD36-C5B4437B303A}"/>
          </ac:grpSpMkLst>
        </pc:grpChg>
        <pc:grpChg chg="add mod">
          <ac:chgData name="Gabriel Wesley" userId="df5290143ad1227e" providerId="LiveId" clId="{DCC66FD6-C118-4048-AEC4-2D324347D3CB}" dt="2021-03-30T01:36:13.414" v="959" actId="1076"/>
          <ac:grpSpMkLst>
            <pc:docMk/>
            <pc:sldMk cId="102933509" sldId="258"/>
            <ac:grpSpMk id="8" creationId="{8A270F0C-00D9-41AB-926B-F041AE865A77}"/>
          </ac:grpSpMkLst>
        </pc:grpChg>
        <pc:grpChg chg="del mod">
          <ac:chgData name="Gabriel Wesley" userId="df5290143ad1227e" providerId="LiveId" clId="{DCC66FD6-C118-4048-AEC4-2D324347D3CB}" dt="2021-03-30T01:23:13.893" v="682" actId="165"/>
          <ac:grpSpMkLst>
            <pc:docMk/>
            <pc:sldMk cId="102933509" sldId="258"/>
            <ac:grpSpMk id="18" creationId="{F8653629-2501-4A84-8AC2-69030AAE0D2C}"/>
          </ac:grpSpMkLst>
        </pc:grpChg>
        <pc:grpChg chg="mod">
          <ac:chgData name="Gabriel Wesley" userId="df5290143ad1227e" providerId="LiveId" clId="{DCC66FD6-C118-4048-AEC4-2D324347D3CB}" dt="2021-03-30T01:36:13.414" v="959" actId="1076"/>
          <ac:grpSpMkLst>
            <pc:docMk/>
            <pc:sldMk cId="102933509" sldId="258"/>
            <ac:grpSpMk id="1025" creationId="{7B2D06E4-E9C0-4A83-A5B3-72842381CD9D}"/>
          </ac:grpSpMkLst>
        </pc:grpChg>
        <pc:picChg chg="add del mod">
          <ac:chgData name="Gabriel Wesley" userId="df5290143ad1227e" providerId="LiveId" clId="{DCC66FD6-C118-4048-AEC4-2D324347D3CB}" dt="2021-03-30T01:05:54.531" v="446" actId="478"/>
          <ac:picMkLst>
            <pc:docMk/>
            <pc:sldMk cId="102933509" sldId="258"/>
            <ac:picMk id="3" creationId="{12DB650C-3A10-46A5-841A-D955002935EC}"/>
          </ac:picMkLst>
        </pc:picChg>
        <pc:picChg chg="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9" creationId="{902F5F5A-7814-4BD1-8D7B-07DB5EDFD452}"/>
          </ac:picMkLst>
        </pc:picChg>
        <pc:picChg chg="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13" creationId="{3019C024-EF02-4D61-9A34-B36A8FBD8E44}"/>
          </ac:picMkLst>
        </pc:picChg>
        <pc:picChg chg="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16" creationId="{ABA538FD-6A31-4FA9-AC8B-62541A927CCA}"/>
          </ac:picMkLst>
        </pc:picChg>
        <pc:picChg chg="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17" creationId="{C7AAF432-53EF-439B-B6D8-C3E6B84C3AAD}"/>
          </ac:picMkLst>
        </pc:picChg>
        <pc:picChg chg="add mod">
          <ac:chgData name="Gabriel Wesley" userId="df5290143ad1227e" providerId="LiveId" clId="{DCC66FD6-C118-4048-AEC4-2D324347D3CB}" dt="2021-03-24T01:23:14.267" v="258" actId="1076"/>
          <ac:picMkLst>
            <pc:docMk/>
            <pc:sldMk cId="102933509" sldId="258"/>
            <ac:picMk id="22" creationId="{E0C3DB05-1E5C-41B0-9047-C6C30077EB6C}"/>
          </ac:picMkLst>
        </pc:picChg>
        <pc:picChg chg="add mod topLvl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26" creationId="{2C86FBF3-CA0B-4872-98EB-B81B5D0E8D94}"/>
          </ac:picMkLst>
        </pc:picChg>
        <pc:picChg chg="add mod topLvl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28" creationId="{E40A62D1-7FA4-49CB-B834-2F9167A44DD2}"/>
          </ac:picMkLst>
        </pc:picChg>
        <pc:picChg chg="add 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37" creationId="{60B184D7-85CA-465B-8472-595D34C55977}"/>
          </ac:picMkLst>
        </pc:picChg>
        <pc:picChg chg="del mod">
          <ac:chgData name="Gabriel Wesley" userId="df5290143ad1227e" providerId="LiveId" clId="{DCC66FD6-C118-4048-AEC4-2D324347D3CB}" dt="2021-03-30T01:17:45.462" v="554" actId="21"/>
          <ac:picMkLst>
            <pc:docMk/>
            <pc:sldMk cId="102933509" sldId="258"/>
            <ac:picMk id="38" creationId="{A63B71F6-6BAE-4F26-9F34-5D9C9847C57F}"/>
          </ac:picMkLst>
        </pc:picChg>
        <pc:picChg chg="add mod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39" creationId="{0C51E48E-FAC8-4C09-99BB-2254EA2AE8FC}"/>
          </ac:picMkLst>
        </pc:picChg>
        <pc:picChg chg="del mod">
          <ac:chgData name="Gabriel Wesley" userId="df5290143ad1227e" providerId="LiveId" clId="{DCC66FD6-C118-4048-AEC4-2D324347D3CB}" dt="2021-03-30T01:17:45.462" v="554" actId="21"/>
          <ac:picMkLst>
            <pc:docMk/>
            <pc:sldMk cId="102933509" sldId="258"/>
            <ac:picMk id="41" creationId="{6A149674-C2AA-422F-A0D9-5EA635437858}"/>
          </ac:picMkLst>
        </pc:picChg>
        <pc:picChg chg="add del mod">
          <ac:chgData name="Gabriel Wesley" userId="df5290143ad1227e" providerId="LiveId" clId="{DCC66FD6-C118-4048-AEC4-2D324347D3CB}" dt="2021-03-30T01:32:57.176" v="886" actId="478"/>
          <ac:picMkLst>
            <pc:docMk/>
            <pc:sldMk cId="102933509" sldId="258"/>
            <ac:picMk id="42" creationId="{75897D22-14EE-4080-9759-43CA230769AA}"/>
          </ac:picMkLst>
        </pc:picChg>
        <pc:picChg chg="add del mod">
          <ac:chgData name="Gabriel Wesley" userId="df5290143ad1227e" providerId="LiveId" clId="{DCC66FD6-C118-4048-AEC4-2D324347D3CB}" dt="2021-03-30T01:32:57.636" v="887" actId="478"/>
          <ac:picMkLst>
            <pc:docMk/>
            <pc:sldMk cId="102933509" sldId="258"/>
            <ac:picMk id="43" creationId="{2D13A673-6661-4181-91F2-520D30ABF814}"/>
          </ac:picMkLst>
        </pc:picChg>
        <pc:picChg chg="mod">
          <ac:chgData name="Gabriel Wesley" userId="df5290143ad1227e" providerId="LiveId" clId="{DCC66FD6-C118-4048-AEC4-2D324347D3CB}" dt="2021-03-30T01:36:28.499" v="960" actId="1076"/>
          <ac:picMkLst>
            <pc:docMk/>
            <pc:sldMk cId="102933509" sldId="258"/>
            <ac:picMk id="45" creationId="{9BDDBC27-D10E-454C-8127-0B9918088A1C}"/>
          </ac:picMkLst>
        </pc:picChg>
        <pc:picChg chg="add mod">
          <ac:chgData name="Gabriel Wesley" userId="df5290143ad1227e" providerId="LiveId" clId="{DCC66FD6-C118-4048-AEC4-2D324347D3CB}" dt="2021-03-30T01:36:13.414" v="959" actId="1076"/>
          <ac:picMkLst>
            <pc:docMk/>
            <pc:sldMk cId="102933509" sldId="258"/>
            <ac:picMk id="52" creationId="{79D8CB08-99F8-475E-A3C7-D30F34012F16}"/>
          </ac:picMkLst>
        </pc:picChg>
        <pc:picChg chg="add mod">
          <ac:chgData name="Gabriel Wesley" userId="df5290143ad1227e" providerId="LiveId" clId="{DCC66FD6-C118-4048-AEC4-2D324347D3CB}" dt="2021-03-30T01:36:13.414" v="959" actId="1076"/>
          <ac:picMkLst>
            <pc:docMk/>
            <pc:sldMk cId="102933509" sldId="258"/>
            <ac:picMk id="53" creationId="{4FC260E0-6AB7-491D-9097-C1C88F4C2C25}"/>
          </ac:picMkLst>
        </pc:picChg>
        <pc:picChg chg="del mod">
          <ac:chgData name="Gabriel Wesley" userId="df5290143ad1227e" providerId="LiveId" clId="{DCC66FD6-C118-4048-AEC4-2D324347D3CB}" dt="2021-03-30T01:09:37.877" v="516" actId="21"/>
          <ac:picMkLst>
            <pc:docMk/>
            <pc:sldMk cId="102933509" sldId="258"/>
            <ac:picMk id="57" creationId="{69829F70-68C5-43E9-9CB3-404BBCCF68B7}"/>
          </ac:picMkLst>
        </pc:picChg>
        <pc:picChg chg="add del mod">
          <ac:chgData name="Gabriel Wesley" userId="df5290143ad1227e" providerId="LiveId" clId="{DCC66FD6-C118-4048-AEC4-2D324347D3CB}" dt="2021-03-24T01:11:56.696" v="30" actId="478"/>
          <ac:picMkLst>
            <pc:docMk/>
            <pc:sldMk cId="102933509" sldId="258"/>
            <ac:picMk id="1026" creationId="{7269E0AB-2648-4A08-8D31-C64C907FC850}"/>
          </ac:picMkLst>
        </pc:picChg>
        <pc:picChg chg="mod">
          <ac:chgData name="Gabriel Wesley" userId="df5290143ad1227e" providerId="LiveId" clId="{DCC66FD6-C118-4048-AEC4-2D324347D3CB}" dt="2021-03-30T01:36:13.414" v="959" actId="1076"/>
          <ac:picMkLst>
            <pc:docMk/>
            <pc:sldMk cId="102933509" sldId="258"/>
            <ac:picMk id="1026" creationId="{EA9676A2-4593-4C6C-9065-F28AE6D92ADD}"/>
          </ac:picMkLst>
        </pc:picChg>
        <pc:picChg chg="add mod">
          <ac:chgData name="Gabriel Wesley" userId="df5290143ad1227e" providerId="LiveId" clId="{DCC66FD6-C118-4048-AEC4-2D324347D3CB}" dt="2021-03-30T01:36:13.414" v="959" actId="1076"/>
          <ac:picMkLst>
            <pc:docMk/>
            <pc:sldMk cId="102933509" sldId="258"/>
            <ac:picMk id="1028" creationId="{16DA8840-2A42-453E-B2E5-419A32584F26}"/>
          </ac:picMkLst>
        </pc:picChg>
        <pc:picChg chg="add mod">
          <ac:chgData name="Gabriel Wesley" userId="df5290143ad1227e" providerId="LiveId" clId="{DCC66FD6-C118-4048-AEC4-2D324347D3CB}" dt="2021-03-30T01:36:13.414" v="959" actId="1076"/>
          <ac:picMkLst>
            <pc:docMk/>
            <pc:sldMk cId="102933509" sldId="258"/>
            <ac:picMk id="1030" creationId="{ACB92BD0-FFD3-44D8-93C2-027A16C8AAAC}"/>
          </ac:picMkLst>
        </pc:picChg>
        <pc:picChg chg="add del mod">
          <ac:chgData name="Gabriel Wesley" userId="df5290143ad1227e" providerId="LiveId" clId="{DCC66FD6-C118-4048-AEC4-2D324347D3CB}" dt="2021-03-24T01:15:02.395" v="171" actId="478"/>
          <ac:picMkLst>
            <pc:docMk/>
            <pc:sldMk cId="102933509" sldId="258"/>
            <ac:picMk id="1032" creationId="{90D529F4-1BDE-4FCB-AF93-3007AB46B4AB}"/>
          </ac:picMkLst>
        </pc:picChg>
        <pc:picChg chg="add mod">
          <ac:chgData name="Gabriel Wesley" userId="df5290143ad1227e" providerId="LiveId" clId="{DCC66FD6-C118-4048-AEC4-2D324347D3CB}" dt="2021-03-24T01:23:12.820" v="257" actId="1076"/>
          <ac:picMkLst>
            <pc:docMk/>
            <pc:sldMk cId="102933509" sldId="258"/>
            <ac:picMk id="1034" creationId="{AEE66DB5-D39D-4841-BDE1-2BF1EF86C3D4}"/>
          </ac:picMkLst>
        </pc:picChg>
        <pc:picChg chg="add del mod">
          <ac:chgData name="Gabriel Wesley" userId="df5290143ad1227e" providerId="LiveId" clId="{DCC66FD6-C118-4048-AEC4-2D324347D3CB}" dt="2021-03-24T01:16:35.306" v="187"/>
          <ac:picMkLst>
            <pc:docMk/>
            <pc:sldMk cId="102933509" sldId="258"/>
            <ac:picMk id="1036" creationId="{ED92DA85-DF32-4900-AFEC-2368F57C1824}"/>
          </ac:picMkLst>
        </pc:picChg>
        <pc:picChg chg="add mod topLvl">
          <ac:chgData name="Gabriel Wesley" userId="df5290143ad1227e" providerId="LiveId" clId="{DCC66FD6-C118-4048-AEC4-2D324347D3CB}" dt="2021-03-30T01:25:28.948" v="696" actId="1076"/>
          <ac:picMkLst>
            <pc:docMk/>
            <pc:sldMk cId="102933509" sldId="258"/>
            <ac:picMk id="1038" creationId="{0FA084DD-0CF5-40E3-9577-ACC3C2CE4C3A}"/>
          </ac:picMkLst>
        </pc:picChg>
        <pc:cxnChg chg="mod">
          <ac:chgData name="Gabriel Wesley" userId="df5290143ad1227e" providerId="LiveId" clId="{DCC66FD6-C118-4048-AEC4-2D324347D3CB}" dt="2021-03-30T01:25:28.948" v="696" actId="1076"/>
          <ac:cxnSpMkLst>
            <pc:docMk/>
            <pc:sldMk cId="102933509" sldId="258"/>
            <ac:cxnSpMk id="10" creationId="{94EE9B1F-E947-4FF7-B60E-0A6BD88E34C8}"/>
          </ac:cxnSpMkLst>
        </pc:cxnChg>
        <pc:cxnChg chg="del mod">
          <ac:chgData name="Gabriel Wesley" userId="df5290143ad1227e" providerId="LiveId" clId="{DCC66FD6-C118-4048-AEC4-2D324347D3CB}" dt="2021-03-30T01:17:45.462" v="554" actId="21"/>
          <ac:cxnSpMkLst>
            <pc:docMk/>
            <pc:sldMk cId="102933509" sldId="258"/>
            <ac:cxnSpMk id="59" creationId="{B29E6A93-4B50-4873-ABD1-3127B1C5A776}"/>
          </ac:cxnSpMkLst>
        </pc:cxnChg>
        <pc:cxnChg chg="del mod">
          <ac:chgData name="Gabriel Wesley" userId="df5290143ad1227e" providerId="LiveId" clId="{DCC66FD6-C118-4048-AEC4-2D324347D3CB}" dt="2021-03-30T01:25:05.070" v="695" actId="478"/>
          <ac:cxnSpMkLst>
            <pc:docMk/>
            <pc:sldMk cId="102933509" sldId="258"/>
            <ac:cxnSpMk id="61" creationId="{860F2461-C02E-4724-9535-3C92ABEA3CBE}"/>
          </ac:cxnSpMkLst>
        </pc:cxnChg>
      </pc:sldChg>
      <pc:sldChg chg="addSp delSp modSp new mod">
        <pc:chgData name="Gabriel Wesley" userId="df5290143ad1227e" providerId="LiveId" clId="{DCC66FD6-C118-4048-AEC4-2D324347D3CB}" dt="2021-03-30T01:31:57.218" v="777" actId="1076"/>
        <pc:sldMkLst>
          <pc:docMk/>
          <pc:sldMk cId="1631234845" sldId="259"/>
        </pc:sldMkLst>
        <pc:spChg chg="del">
          <ac:chgData name="Gabriel Wesley" userId="df5290143ad1227e" providerId="LiveId" clId="{DCC66FD6-C118-4048-AEC4-2D324347D3CB}" dt="2021-03-30T01:05:49.408" v="444" actId="478"/>
          <ac:spMkLst>
            <pc:docMk/>
            <pc:sldMk cId="1631234845" sldId="259"/>
            <ac:spMk id="2" creationId="{F895DA58-D1FD-4B9B-9813-087ED0F3C4BB}"/>
          </ac:spMkLst>
        </pc:spChg>
        <pc:spChg chg="del">
          <ac:chgData name="Gabriel Wesley" userId="df5290143ad1227e" providerId="LiveId" clId="{DCC66FD6-C118-4048-AEC4-2D324347D3CB}" dt="2021-03-30T01:05:48.881" v="443" actId="478"/>
          <ac:spMkLst>
            <pc:docMk/>
            <pc:sldMk cId="1631234845" sldId="259"/>
            <ac:spMk id="3" creationId="{6851E103-88E8-4DD0-8157-3EDA8A496050}"/>
          </ac:spMkLst>
        </pc:spChg>
        <pc:spChg chg="add mod">
          <ac:chgData name="Gabriel Wesley" userId="df5290143ad1227e" providerId="LiveId" clId="{DCC66FD6-C118-4048-AEC4-2D324347D3CB}" dt="2021-03-30T01:09:34.522" v="514" actId="1076"/>
          <ac:spMkLst>
            <pc:docMk/>
            <pc:sldMk cId="1631234845" sldId="259"/>
            <ac:spMk id="8" creationId="{17CF9644-92A7-48F0-8F58-40C89CCF5281}"/>
          </ac:spMkLst>
        </pc:spChg>
        <pc:picChg chg="add mod">
          <ac:chgData name="Gabriel Wesley" userId="df5290143ad1227e" providerId="LiveId" clId="{DCC66FD6-C118-4048-AEC4-2D324347D3CB}" dt="2021-03-30T01:09:42.826" v="518" actId="1076"/>
          <ac:picMkLst>
            <pc:docMk/>
            <pc:sldMk cId="1631234845" sldId="259"/>
            <ac:picMk id="9" creationId="{AC499BED-B814-43CE-AE57-7600BF797116}"/>
          </ac:picMkLst>
        </pc:picChg>
        <pc:picChg chg="add mod">
          <ac:chgData name="Gabriel Wesley" userId="df5290143ad1227e" providerId="LiveId" clId="{DCC66FD6-C118-4048-AEC4-2D324347D3CB}" dt="2021-03-30T01:31:47.166" v="773" actId="1076"/>
          <ac:picMkLst>
            <pc:docMk/>
            <pc:sldMk cId="1631234845" sldId="259"/>
            <ac:picMk id="10" creationId="{60487DE7-E0B2-49CA-967B-CDABDBB82D78}"/>
          </ac:picMkLst>
        </pc:picChg>
        <pc:picChg chg="add mod">
          <ac:chgData name="Gabriel Wesley" userId="df5290143ad1227e" providerId="LiveId" clId="{DCC66FD6-C118-4048-AEC4-2D324347D3CB}" dt="2021-03-30T01:17:48.413" v="556" actId="1076"/>
          <ac:picMkLst>
            <pc:docMk/>
            <pc:sldMk cId="1631234845" sldId="259"/>
            <ac:picMk id="11" creationId="{FC68793C-4843-4939-8BE3-7B4A7A57A8BF}"/>
          </ac:picMkLst>
        </pc:picChg>
        <pc:picChg chg="add mod">
          <ac:chgData name="Gabriel Wesley" userId="df5290143ad1227e" providerId="LiveId" clId="{DCC66FD6-C118-4048-AEC4-2D324347D3CB}" dt="2021-03-30T01:07:00.031" v="485" actId="14100"/>
          <ac:picMkLst>
            <pc:docMk/>
            <pc:sldMk cId="1631234845" sldId="259"/>
            <ac:picMk id="2050" creationId="{366D018E-0E28-4E57-AC8A-1A7A4A318332}"/>
          </ac:picMkLst>
        </pc:picChg>
        <pc:picChg chg="add mod">
          <ac:chgData name="Gabriel Wesley" userId="df5290143ad1227e" providerId="LiveId" clId="{DCC66FD6-C118-4048-AEC4-2D324347D3CB}" dt="2021-03-30T01:31:43.567" v="771" actId="1076"/>
          <ac:picMkLst>
            <pc:docMk/>
            <pc:sldMk cId="1631234845" sldId="259"/>
            <ac:picMk id="2052" creationId="{68847CFD-B76E-4767-A462-6FAADAA2B2E2}"/>
          </ac:picMkLst>
        </pc:picChg>
        <pc:picChg chg="add mod">
          <ac:chgData name="Gabriel Wesley" userId="df5290143ad1227e" providerId="LiveId" clId="{DCC66FD6-C118-4048-AEC4-2D324347D3CB}" dt="2021-03-30T01:31:57.218" v="777" actId="1076"/>
          <ac:picMkLst>
            <pc:docMk/>
            <pc:sldMk cId="1631234845" sldId="259"/>
            <ac:picMk id="2054" creationId="{4C4D706B-98B0-4467-8E63-B3CEE88EF53A}"/>
          </ac:picMkLst>
        </pc:picChg>
        <pc:picChg chg="add mod">
          <ac:chgData name="Gabriel Wesley" userId="df5290143ad1227e" providerId="LiveId" clId="{DCC66FD6-C118-4048-AEC4-2D324347D3CB}" dt="2021-03-30T01:07:01.985" v="486" actId="1076"/>
          <ac:picMkLst>
            <pc:docMk/>
            <pc:sldMk cId="1631234845" sldId="259"/>
            <ac:picMk id="2056" creationId="{7FC13A32-D154-4C4B-BEA4-0EB56560C030}"/>
          </ac:picMkLst>
        </pc:picChg>
        <pc:cxnChg chg="add mod">
          <ac:chgData name="Gabriel Wesley" userId="df5290143ad1227e" providerId="LiveId" clId="{DCC66FD6-C118-4048-AEC4-2D324347D3CB}" dt="2021-03-30T01:17:48.413" v="556" actId="1076"/>
          <ac:cxnSpMkLst>
            <pc:docMk/>
            <pc:sldMk cId="1631234845" sldId="259"/>
            <ac:cxnSpMk id="12" creationId="{E98380FD-AAE3-401C-AD7D-1F9766386265}"/>
          </ac:cxnSpMkLst>
        </pc:cxnChg>
      </pc:sldChg>
      <pc:sldChg chg="addSp delSp modSp new del mod">
        <pc:chgData name="Gabriel Wesley" userId="df5290143ad1227e" providerId="LiveId" clId="{DCC66FD6-C118-4048-AEC4-2D324347D3CB}" dt="2021-03-24T01:26:35.752" v="416" actId="47"/>
        <pc:sldMkLst>
          <pc:docMk/>
          <pc:sldMk cId="2706822762" sldId="259"/>
        </pc:sldMkLst>
        <pc:spChg chg="del">
          <ac:chgData name="Gabriel Wesley" userId="df5290143ad1227e" providerId="LiveId" clId="{DCC66FD6-C118-4048-AEC4-2D324347D3CB}" dt="2021-03-24T01:16:42.614" v="192" actId="478"/>
          <ac:spMkLst>
            <pc:docMk/>
            <pc:sldMk cId="2706822762" sldId="259"/>
            <ac:spMk id="2" creationId="{344F6DBC-4D4D-4FBC-AD4C-336AFB951B40}"/>
          </ac:spMkLst>
        </pc:spChg>
        <pc:spChg chg="del">
          <ac:chgData name="Gabriel Wesley" userId="df5290143ad1227e" providerId="LiveId" clId="{DCC66FD6-C118-4048-AEC4-2D324347D3CB}" dt="2021-03-24T01:16:41.656" v="191" actId="478"/>
          <ac:spMkLst>
            <pc:docMk/>
            <pc:sldMk cId="2706822762" sldId="259"/>
            <ac:spMk id="3" creationId="{A5A0A2CD-ED52-46EA-AFAF-7DAC2243E6E1}"/>
          </ac:spMkLst>
        </pc:spChg>
        <pc:picChg chg="add mod">
          <ac:chgData name="Gabriel Wesley" userId="df5290143ad1227e" providerId="LiveId" clId="{DCC66FD6-C118-4048-AEC4-2D324347D3CB}" dt="2021-03-24T01:16:47.175" v="196" actId="14100"/>
          <ac:picMkLst>
            <pc:docMk/>
            <pc:sldMk cId="2706822762" sldId="259"/>
            <ac:picMk id="2050" creationId="{1D1DF4C8-5716-4880-BFFA-9E0865F1CA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F70A2-E0B3-49C5-8D52-4AC373EA1076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44EF-8115-4965-A016-6D5D832EC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4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3AD4-39B5-4C3D-A5B6-CBC36EA840D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76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0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9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3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5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0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2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A5CA5-0819-415A-9EEA-084FC39AAB2F}" type="datetimeFigureOut">
              <a:rPr lang="pt-BR" smtClean="0"/>
              <a:t>13/06/2021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8613-ED7E-4800-BAB5-3E1D242EE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1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6.png"/><Relationship Id="rId19" Type="http://schemas.openxmlformats.org/officeDocument/2006/relationships/image" Target="../media/image16.png"/><Relationship Id="rId4" Type="http://schemas.microsoft.com/office/2007/relationships/hdphoto" Target="../media/hdphoto3.wdp"/><Relationship Id="rId9" Type="http://schemas.microsoft.com/office/2007/relationships/hdphoto" Target="../media/hdphoto5.wdp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CE0469FF-4604-4183-816B-FD398C1CEBC3}"/>
              </a:ext>
            </a:extLst>
          </p:cNvPr>
          <p:cNvSpPr/>
          <p:nvPr/>
        </p:nvSpPr>
        <p:spPr>
          <a:xfrm>
            <a:off x="1085296" y="4663372"/>
            <a:ext cx="3199209" cy="19035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1FB465A-0B24-41B3-9B74-1F79320F8A87}"/>
              </a:ext>
            </a:extLst>
          </p:cNvPr>
          <p:cNvGrpSpPr/>
          <p:nvPr/>
        </p:nvGrpSpPr>
        <p:grpSpPr>
          <a:xfrm>
            <a:off x="6096001" y="61514"/>
            <a:ext cx="5886476" cy="3515680"/>
            <a:chOff x="-729116" y="2781194"/>
            <a:chExt cx="5842000" cy="2877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BCC1B2F2-7971-4D37-A0E2-11556583CC1C}"/>
                </a:ext>
              </a:extLst>
            </p:cNvPr>
            <p:cNvSpPr/>
            <p:nvPr/>
          </p:nvSpPr>
          <p:spPr>
            <a:xfrm>
              <a:off x="-729116" y="2781194"/>
              <a:ext cx="5842000" cy="2877863"/>
            </a:xfrm>
            <a:prstGeom prst="rect">
              <a:avLst/>
            </a:prstGeom>
            <a:grpFill/>
            <a:ln w="28575">
              <a:solidFill>
                <a:srgbClr val="2E4D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4F0960B-D9DE-4F35-91C2-8740098189B5}"/>
                </a:ext>
              </a:extLst>
            </p:cNvPr>
            <p:cNvSpPr txBox="1"/>
            <p:nvPr/>
          </p:nvSpPr>
          <p:spPr>
            <a:xfrm>
              <a:off x="-83588" y="2815070"/>
              <a:ext cx="241133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pt-BR" sz="2000" b="1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DB962A0-D706-4FCC-B6E7-3A6146AA4808}"/>
              </a:ext>
            </a:extLst>
          </p:cNvPr>
          <p:cNvGrpSpPr/>
          <p:nvPr/>
        </p:nvGrpSpPr>
        <p:grpSpPr>
          <a:xfrm>
            <a:off x="92765" y="448858"/>
            <a:ext cx="5184273" cy="2744869"/>
            <a:chOff x="0" y="2730500"/>
            <a:chExt cx="5842000" cy="2877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E63C761-BA1E-43DB-B82B-77FB9E1C7167}"/>
                </a:ext>
              </a:extLst>
            </p:cNvPr>
            <p:cNvSpPr/>
            <p:nvPr/>
          </p:nvSpPr>
          <p:spPr>
            <a:xfrm>
              <a:off x="0" y="2730500"/>
              <a:ext cx="5842000" cy="2877863"/>
            </a:xfrm>
            <a:prstGeom prst="rect">
              <a:avLst/>
            </a:prstGeom>
            <a:grpFill/>
            <a:ln w="28575">
              <a:solidFill>
                <a:srgbClr val="2E4D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8ACAF6-79E7-443C-BA4F-8CD269980106}"/>
                </a:ext>
              </a:extLst>
            </p:cNvPr>
            <p:cNvSpPr txBox="1"/>
            <p:nvPr/>
          </p:nvSpPr>
          <p:spPr>
            <a:xfrm>
              <a:off x="1316507" y="2783818"/>
              <a:ext cx="3208986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AMBIENTE DA CRIANÇA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11C560-3962-4770-8FC0-AA9B41F2FF58}"/>
              </a:ext>
            </a:extLst>
          </p:cNvPr>
          <p:cNvSpPr txBox="1"/>
          <p:nvPr/>
        </p:nvSpPr>
        <p:spPr>
          <a:xfrm>
            <a:off x="254948" y="905594"/>
            <a:ext cx="2340000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Aplicação Local</a:t>
            </a:r>
          </a:p>
          <a:p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Java;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Python;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Java Swing;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Shell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C5146E-74AA-4F49-B143-90CB8214F1FE}"/>
              </a:ext>
            </a:extLst>
          </p:cNvPr>
          <p:cNvSpPr txBox="1"/>
          <p:nvPr/>
        </p:nvSpPr>
        <p:spPr>
          <a:xfrm>
            <a:off x="2767313" y="914616"/>
            <a:ext cx="2340000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Jogo do Quiz</a:t>
            </a:r>
          </a:p>
          <a:p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HTML, CSS, JS;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Site Institucional.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FD5D25FC-B1CA-4201-8DB7-68A887F3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35" y="2417098"/>
            <a:ext cx="1035823" cy="509320"/>
          </a:xfrm>
          <a:prstGeom prst="rect">
            <a:avLst/>
          </a:prstGeom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189CEFD-028E-472A-A105-D08FA8196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13" y="1176775"/>
            <a:ext cx="741144" cy="71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8E0FB15-E336-41E3-A5C8-F1571F86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12" y="1745923"/>
            <a:ext cx="587359" cy="5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 descr="Desenho de homem e texto&#10;&#10;Descrição gerada automaticamente com confiança baixa">
            <a:extLst>
              <a:ext uri="{FF2B5EF4-FFF2-40B4-BE49-F238E27FC236}">
                <a16:creationId xmlns:a16="http://schemas.microsoft.com/office/drawing/2014/main" id="{C2CB6FD6-EA1B-4616-90AD-15FC65921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49" y="2056536"/>
            <a:ext cx="1177287" cy="695831"/>
          </a:xfrm>
          <a:prstGeom prst="rect">
            <a:avLst/>
          </a:prstGeom>
        </p:spPr>
      </p:pic>
      <p:pic>
        <p:nvPicPr>
          <p:cNvPr id="19" name="Picture 2" descr="Dos - Free computer icons">
            <a:extLst>
              <a:ext uri="{FF2B5EF4-FFF2-40B4-BE49-F238E27FC236}">
                <a16:creationId xmlns:a16="http://schemas.microsoft.com/office/drawing/2014/main" id="{BD871D2D-57CD-49EA-920B-E02313F5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2667" r="96889">
                        <a14:foregroundMark x1="8889" y1="52889" x2="8889" y2="52889"/>
                        <a14:foregroundMark x1="14222" y1="46222" x2="14222" y2="46222"/>
                        <a14:foregroundMark x1="10667" y1="31556" x2="9333" y2="30667"/>
                        <a14:foregroundMark x1="23111" y1="24000" x2="23111" y2="24000"/>
                        <a14:foregroundMark x1="52444" y1="27556" x2="53333" y2="28000"/>
                        <a14:foregroundMark x1="68444" y1="31111" x2="73333" y2="33333"/>
                        <a14:foregroundMark x1="80000" y1="36889" x2="84000" y2="44889"/>
                        <a14:foregroundMark x1="85333" y1="48889" x2="90222" y2="76889"/>
                        <a14:foregroundMark x1="90222" y1="76889" x2="61333" y2="84889"/>
                        <a14:foregroundMark x1="61333" y1="84889" x2="37333" y2="72444"/>
                        <a14:foregroundMark x1="37333" y1="72444" x2="56444" y2="49778"/>
                        <a14:foregroundMark x1="56444" y1="49778" x2="60444" y2="47111"/>
                        <a14:foregroundMark x1="67556" y1="42222" x2="46667" y2="48444"/>
                        <a14:foregroundMark x1="52444" y1="48444" x2="82222" y2="55111"/>
                        <a14:foregroundMark x1="81778" y1="55111" x2="73333" y2="36444"/>
                        <a14:foregroundMark x1="76000" y1="34222" x2="52889" y2="17778"/>
                        <a14:foregroundMark x1="52889" y1="17778" x2="30222" y2="18222"/>
                        <a14:foregroundMark x1="28444" y1="18667" x2="58667" y2="36444"/>
                        <a14:foregroundMark x1="71111" y1="31556" x2="82222" y2="20444"/>
                        <a14:foregroundMark x1="84444" y1="19556" x2="96000" y2="44444"/>
                        <a14:foregroundMark x1="96000" y1="44444" x2="96000" y2="49333"/>
                        <a14:foregroundMark x1="90667" y1="27556" x2="54222" y2="22222"/>
                        <a14:foregroundMark x1="52444" y1="22222" x2="26667" y2="21333"/>
                        <a14:foregroundMark x1="21778" y1="20444" x2="8889" y2="20444"/>
                        <a14:foregroundMark x1="4000" y1="19556" x2="3111" y2="41333"/>
                        <a14:foregroundMark x1="3111" y1="47111" x2="3111" y2="62667"/>
                        <a14:foregroundMark x1="5333" y1="68889" x2="6222" y2="86222"/>
                        <a14:foregroundMark x1="10222" y1="86222" x2="39556" y2="82667"/>
                        <a14:foregroundMark x1="39556" y1="82667" x2="42222" y2="82667"/>
                        <a14:foregroundMark x1="41778" y1="82667" x2="66667" y2="82222"/>
                        <a14:foregroundMark x1="71556" y1="82667" x2="85333" y2="83556"/>
                        <a14:foregroundMark x1="85333" y1="83556" x2="96889" y2="81333"/>
                        <a14:foregroundMark x1="94667" y1="80000" x2="93778" y2="50667"/>
                        <a14:foregroundMark x1="93333" y1="50667" x2="62222" y2="53778"/>
                        <a14:foregroundMark x1="57333" y1="53778" x2="31556" y2="65778"/>
                        <a14:foregroundMark x1="31556" y1="65778" x2="31556" y2="66222"/>
                        <a14:foregroundMark x1="30667" y1="67111" x2="21778" y2="77333"/>
                        <a14:foregroundMark x1="17778" y1="78222" x2="10222" y2="73333"/>
                        <a14:foregroundMark x1="8889" y1="67111" x2="21333" y2="52000"/>
                        <a14:foregroundMark x1="2667" y1="66222" x2="2667" y2="66222"/>
                        <a14:foregroundMark x1="4889" y1="71111" x2="5778" y2="74667"/>
                        <a14:foregroundMark x1="7556" y1="77333" x2="8444" y2="78667"/>
                        <a14:foregroundMark x1="11111" y1="80000" x2="13778" y2="80444"/>
                        <a14:foregroundMark x1="16444" y1="81333" x2="18667" y2="81333"/>
                        <a14:foregroundMark x1="36444" y1="80444" x2="44000" y2="81333"/>
                        <a14:foregroundMark x1="49333" y1="81333" x2="49333" y2="81333"/>
                        <a14:foregroundMark x1="56000" y1="81333" x2="60000" y2="81333"/>
                        <a14:foregroundMark x1="64444" y1="80889" x2="66222" y2="80444"/>
                        <a14:foregroundMark x1="72444" y1="80444" x2="76444" y2="80000"/>
                        <a14:foregroundMark x1="80444" y1="77778" x2="80444" y2="77778"/>
                        <a14:foregroundMark x1="80444" y1="77778" x2="80444" y2="77778"/>
                        <a14:foregroundMark x1="90667" y1="72000" x2="90667" y2="72000"/>
                        <a14:foregroundMark x1="95556" y1="61778" x2="84000" y2="33778"/>
                        <a14:foregroundMark x1="84000" y1="33778" x2="60000" y2="19111"/>
                        <a14:foregroundMark x1="60000" y1="19111" x2="29778" y2="16000"/>
                        <a14:foregroundMark x1="29778" y1="16000" x2="8889" y2="34667"/>
                        <a14:foregroundMark x1="8889" y1="34667" x2="6222" y2="63111"/>
                        <a14:foregroundMark x1="6222" y1="63111" x2="18667" y2="87556"/>
                        <a14:foregroundMark x1="18667" y1="87556" x2="78667" y2="82667"/>
                        <a14:foregroundMark x1="78667" y1="82667" x2="95111" y2="56444"/>
                        <a14:foregroundMark x1="95111" y1="56444" x2="95556" y2="49778"/>
                        <a14:foregroundMark x1="87556" y1="26222" x2="87556" y2="26222"/>
                        <a14:foregroundMark x1="89778" y1="19556" x2="89778" y2="19556"/>
                        <a14:foregroundMark x1="89778" y1="19556" x2="89778" y2="1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9" y="2486542"/>
            <a:ext cx="483265" cy="46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FE817-9B75-4B59-A6F5-0622FCD63EED}"/>
              </a:ext>
            </a:extLst>
          </p:cNvPr>
          <p:cNvSpPr txBox="1"/>
          <p:nvPr/>
        </p:nvSpPr>
        <p:spPr>
          <a:xfrm>
            <a:off x="8502934" y="87687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E4D72"/>
                </a:solidFill>
                <a:latin typeface="Exo 2" panose="00000500000000000000" pitchFamily="50" charset="0"/>
              </a:rPr>
              <a:t>NUVEM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0DFD99D-1DC5-46C5-9F11-A24701D084D0}"/>
              </a:ext>
            </a:extLst>
          </p:cNvPr>
          <p:cNvGrpSpPr/>
          <p:nvPr/>
        </p:nvGrpSpPr>
        <p:grpSpPr>
          <a:xfrm>
            <a:off x="6348115" y="4530499"/>
            <a:ext cx="5400000" cy="2215080"/>
            <a:chOff x="6350000" y="2730500"/>
            <a:chExt cx="5842000" cy="260623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5EB39C-858E-45AB-A0F4-B158279A03E0}"/>
                </a:ext>
              </a:extLst>
            </p:cNvPr>
            <p:cNvSpPr/>
            <p:nvPr/>
          </p:nvSpPr>
          <p:spPr>
            <a:xfrm>
              <a:off x="6350000" y="2730500"/>
              <a:ext cx="5842000" cy="2606236"/>
            </a:xfrm>
            <a:prstGeom prst="rect">
              <a:avLst/>
            </a:prstGeom>
            <a:grpFill/>
            <a:ln w="28575">
              <a:solidFill>
                <a:srgbClr val="2E4D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956A511-3271-4729-B3FE-9006018F54A6}"/>
                </a:ext>
              </a:extLst>
            </p:cNvPr>
            <p:cNvSpPr txBox="1"/>
            <p:nvPr/>
          </p:nvSpPr>
          <p:spPr>
            <a:xfrm>
              <a:off x="8020841" y="2783818"/>
              <a:ext cx="2500318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AMBIENTE DO PAI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CB2801-58D5-43CE-A667-46F0DABB0C6E}"/>
              </a:ext>
            </a:extLst>
          </p:cNvPr>
          <p:cNvSpPr txBox="1"/>
          <p:nvPr/>
        </p:nvSpPr>
        <p:spPr>
          <a:xfrm>
            <a:off x="6522071" y="4990386"/>
            <a:ext cx="2311147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Notebook</a:t>
            </a:r>
          </a:p>
          <a:p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Dashboard em HTML, CSS, 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59B64B0C-95E9-4711-9218-F0EF03AE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32" y="6049797"/>
            <a:ext cx="698142" cy="4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 descr="Desenho de homem e texto&#10;&#10;Descrição gerada automaticamente com confiança baixa">
            <a:extLst>
              <a:ext uri="{FF2B5EF4-FFF2-40B4-BE49-F238E27FC236}">
                <a16:creationId xmlns:a16="http://schemas.microsoft.com/office/drawing/2014/main" id="{1668BC5F-D7F4-4887-B92B-AC33C27C6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59" y="6079423"/>
            <a:ext cx="698142" cy="446132"/>
          </a:xfrm>
          <a:prstGeom prst="rect">
            <a:avLst/>
          </a:prstGeom>
          <a:ln>
            <a:noFill/>
          </a:ln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4CF5EAC-AA5B-4561-A776-D6E8E560602A}"/>
              </a:ext>
            </a:extLst>
          </p:cNvPr>
          <p:cNvCxnSpPr>
            <a:cxnSpLocks/>
            <a:stCxn id="4" idx="3"/>
            <a:endCxn id="46" idx="1"/>
          </p:cNvCxnSpPr>
          <p:nvPr/>
        </p:nvCxnSpPr>
        <p:spPr>
          <a:xfrm flipV="1">
            <a:off x="5277038" y="1819354"/>
            <a:ext cx="818963" cy="1939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D4C8EDE-74FB-4C9B-9BAC-655DF6C6F579}"/>
              </a:ext>
            </a:extLst>
          </p:cNvPr>
          <p:cNvSpPr txBox="1"/>
          <p:nvPr/>
        </p:nvSpPr>
        <p:spPr>
          <a:xfrm>
            <a:off x="5242950" y="136463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Inserts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49E48B-8405-4164-9E3D-6C4F7318AB6C}"/>
              </a:ext>
            </a:extLst>
          </p:cNvPr>
          <p:cNvSpPr txBox="1"/>
          <p:nvPr/>
        </p:nvSpPr>
        <p:spPr>
          <a:xfrm>
            <a:off x="9097281" y="3782638"/>
            <a:ext cx="191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Selects feitos para</a:t>
            </a:r>
          </a:p>
          <a:p>
            <a:r>
              <a:rPr lang="pt-BR" b="1" dirty="0">
                <a:solidFill>
                  <a:srgbClr val="2E4D72"/>
                </a:solidFill>
              </a:rPr>
              <a:t>a coleta de dados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56D898E-9F9E-4EC0-BF21-7BE13DC8CFE3}"/>
              </a:ext>
            </a:extLst>
          </p:cNvPr>
          <p:cNvCxnSpPr>
            <a:cxnSpLocks/>
            <a:stCxn id="5" idx="0"/>
            <a:endCxn id="46" idx="2"/>
          </p:cNvCxnSpPr>
          <p:nvPr/>
        </p:nvCxnSpPr>
        <p:spPr>
          <a:xfrm flipH="1" flipV="1">
            <a:off x="9039239" y="3577194"/>
            <a:ext cx="0" cy="953305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235EEB-2954-4D22-8194-BEE04E31953E}"/>
              </a:ext>
            </a:extLst>
          </p:cNvPr>
          <p:cNvSpPr txBox="1"/>
          <p:nvPr/>
        </p:nvSpPr>
        <p:spPr>
          <a:xfrm>
            <a:off x="2139720" y="4665893"/>
            <a:ext cx="10903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E4D72"/>
                </a:solidFill>
                <a:latin typeface="Exo 2" panose="00000500000000000000" pitchFamily="50" charset="0"/>
              </a:rPr>
              <a:t>NUVEM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EC7AD06D-FDB6-4042-AE4E-39C41443C685}"/>
              </a:ext>
            </a:extLst>
          </p:cNvPr>
          <p:cNvCxnSpPr>
            <a:cxnSpLocks/>
            <a:stCxn id="4" idx="2"/>
            <a:endCxn id="53" idx="0"/>
          </p:cNvCxnSpPr>
          <p:nvPr/>
        </p:nvCxnSpPr>
        <p:spPr>
          <a:xfrm flipH="1">
            <a:off x="2684901" y="3193727"/>
            <a:ext cx="1" cy="1469645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A1DB-C171-43C4-A04A-7CDE7F309DBD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>
            <a:off x="4284505" y="5615160"/>
            <a:ext cx="2063610" cy="0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547FADB-ECF3-4FE2-9EBA-7C9A31247389}"/>
              </a:ext>
            </a:extLst>
          </p:cNvPr>
          <p:cNvSpPr txBox="1"/>
          <p:nvPr/>
        </p:nvSpPr>
        <p:spPr>
          <a:xfrm>
            <a:off x="2869498" y="3440853"/>
            <a:ext cx="22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Dados encaminhados ao Slack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06C2A34-C657-4E2B-BE6B-3E2B9CB4370E}"/>
              </a:ext>
            </a:extLst>
          </p:cNvPr>
          <p:cNvSpPr txBox="1"/>
          <p:nvPr/>
        </p:nvSpPr>
        <p:spPr>
          <a:xfrm>
            <a:off x="4729081" y="4649742"/>
            <a:ext cx="129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E4D72"/>
                </a:solidFill>
              </a:rPr>
              <a:t>Notificação </a:t>
            </a:r>
          </a:p>
          <a:p>
            <a:r>
              <a:rPr lang="pt-BR" b="1" dirty="0">
                <a:solidFill>
                  <a:srgbClr val="2E4D72"/>
                </a:solidFill>
              </a:rPr>
              <a:t>enviada</a:t>
            </a:r>
          </a:p>
          <a:p>
            <a:r>
              <a:rPr lang="pt-BR" b="1" dirty="0">
                <a:solidFill>
                  <a:srgbClr val="2E4D72"/>
                </a:solidFill>
              </a:rPr>
              <a:t>ao pai.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77E6726D-7C79-4645-BA5C-D377B5F70D01}"/>
              </a:ext>
            </a:extLst>
          </p:cNvPr>
          <p:cNvSpPr txBox="1"/>
          <p:nvPr/>
        </p:nvSpPr>
        <p:spPr>
          <a:xfrm>
            <a:off x="9283388" y="4994589"/>
            <a:ext cx="2311147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>
                <a:solidFill>
                  <a:srgbClr val="2E4D72"/>
                </a:solidFill>
                <a:latin typeface="Exo 2" panose="00000500000000000000" pitchFamily="50" charset="0"/>
              </a:rPr>
              <a:t>No Slack</a:t>
            </a:r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Notificação pelo Slack.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endParaRPr lang="pt-BR" sz="1600" dirty="0">
              <a:solidFill>
                <a:srgbClr val="2E4D72"/>
              </a:solidFill>
              <a:latin typeface="Exo 2" panose="00000500000000000000" pitchFamily="50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40624CF0-B441-4C3A-982F-507FA83C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820" y="5875198"/>
            <a:ext cx="902841" cy="5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E8E6E08B-A8FC-41D4-A193-15F9E34829B1}"/>
              </a:ext>
            </a:extLst>
          </p:cNvPr>
          <p:cNvSpPr txBox="1"/>
          <p:nvPr/>
        </p:nvSpPr>
        <p:spPr>
          <a:xfrm>
            <a:off x="1519824" y="5159694"/>
            <a:ext cx="2311147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Slack</a:t>
            </a: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Informações mandadas ao Slack.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DDAE8930-3AAA-407B-A7D3-BF27BCB8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011" y="5331546"/>
            <a:ext cx="827291" cy="4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DA5AA385-42EA-4F39-AA82-B382AE3030D3}"/>
              </a:ext>
            </a:extLst>
          </p:cNvPr>
          <p:cNvGrpSpPr/>
          <p:nvPr/>
        </p:nvGrpSpPr>
        <p:grpSpPr>
          <a:xfrm>
            <a:off x="6198109" y="604658"/>
            <a:ext cx="2543009" cy="2800767"/>
            <a:chOff x="6910902" y="386795"/>
            <a:chExt cx="2543009" cy="2800767"/>
          </a:xfrm>
        </p:grpSpPr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B7907695-2287-423C-8BFF-C6B73361A782}"/>
                </a:ext>
              </a:extLst>
            </p:cNvPr>
            <p:cNvSpPr txBox="1"/>
            <p:nvPr/>
          </p:nvSpPr>
          <p:spPr>
            <a:xfrm>
              <a:off x="6910902" y="386795"/>
              <a:ext cx="2543009" cy="28007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Banco de Dados</a:t>
              </a:r>
            </a:p>
            <a:p>
              <a:endParaRPr lang="pt-BR" sz="1600" b="1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rgbClr val="2E4D72"/>
                  </a:solidFill>
                </a:rPr>
                <a:t>Banco de dados provisionado na Azure;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rgbClr val="2E4D72"/>
                  </a:solidFill>
                </a:rPr>
                <a:t>Dados trazidos pela API Node JS;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600" dirty="0">
                  <a:solidFill>
                    <a:srgbClr val="2E4D72"/>
                  </a:solidFill>
                </a:rPr>
                <a:t>Dados de cadastro do Pai.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600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600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600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</p:txBody>
        </p:sp>
        <p:pic>
          <p:nvPicPr>
            <p:cNvPr id="30" name="Imagem 29" descr="Logotipo&#10;&#10;Descrição gerada automaticamente com confiança baixa">
              <a:extLst>
                <a:ext uri="{FF2B5EF4-FFF2-40B4-BE49-F238E27FC236}">
                  <a16:creationId xmlns:a16="http://schemas.microsoft.com/office/drawing/2014/main" id="{CFA02F72-AA0E-4A36-A5D8-59FEF58C6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809" y="2473365"/>
              <a:ext cx="989422" cy="27646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AC7C3240-2C86-4DE1-B8EB-C869BA54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29039" y="2192526"/>
              <a:ext cx="671247" cy="542670"/>
            </a:xfrm>
            <a:prstGeom prst="rect">
              <a:avLst/>
            </a:prstGeom>
          </p:spPr>
        </p:pic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42A64C9-3929-40DF-8540-1667308EE30C}"/>
              </a:ext>
            </a:extLst>
          </p:cNvPr>
          <p:cNvSpPr txBox="1"/>
          <p:nvPr/>
        </p:nvSpPr>
        <p:spPr>
          <a:xfrm>
            <a:off x="8911575" y="602691"/>
            <a:ext cx="2997341" cy="2800767"/>
          </a:xfrm>
          <a:prstGeom prst="rect">
            <a:avLst/>
          </a:prstGeom>
          <a:solidFill>
            <a:schemeClr val="bg1"/>
          </a:solidFill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Maquina Virtual</a:t>
            </a: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1E6318-2480-4519-BE07-B1046FEF12C8}"/>
              </a:ext>
            </a:extLst>
          </p:cNvPr>
          <p:cNvSpPr/>
          <p:nvPr/>
        </p:nvSpPr>
        <p:spPr>
          <a:xfrm>
            <a:off x="9011438" y="985237"/>
            <a:ext cx="2807452" cy="2340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770A6A0-1813-4505-8994-BC5AB7EE2B41}"/>
              </a:ext>
            </a:extLst>
          </p:cNvPr>
          <p:cNvSpPr txBox="1"/>
          <p:nvPr/>
        </p:nvSpPr>
        <p:spPr>
          <a:xfrm>
            <a:off x="10163486" y="936788"/>
            <a:ext cx="5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EC2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E80507-BD6A-441E-9F15-397FD9AFF619}"/>
              </a:ext>
            </a:extLst>
          </p:cNvPr>
          <p:cNvSpPr/>
          <p:nvPr/>
        </p:nvSpPr>
        <p:spPr>
          <a:xfrm>
            <a:off x="9097281" y="1257671"/>
            <a:ext cx="2635733" cy="1967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542780D-A2B6-4EBC-B960-D544FE22EF56}"/>
              </a:ext>
            </a:extLst>
          </p:cNvPr>
          <p:cNvSpPr txBox="1"/>
          <p:nvPr/>
        </p:nvSpPr>
        <p:spPr>
          <a:xfrm>
            <a:off x="10014526" y="1244885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Docker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858840F-7FB0-4BF3-9971-E0BE3BD0BEF3}"/>
              </a:ext>
            </a:extLst>
          </p:cNvPr>
          <p:cNvSpPr/>
          <p:nvPr/>
        </p:nvSpPr>
        <p:spPr>
          <a:xfrm>
            <a:off x="9443631" y="1624321"/>
            <a:ext cx="2089246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A704DB7A-CD6F-4EDB-ABE2-794AF3EA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380" y="557885"/>
            <a:ext cx="942123" cy="49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86F347B3-D874-4540-BE80-304285E462E5}"/>
              </a:ext>
            </a:extLst>
          </p:cNvPr>
          <p:cNvSpPr txBox="1"/>
          <p:nvPr/>
        </p:nvSpPr>
        <p:spPr>
          <a:xfrm>
            <a:off x="9417451" y="1615537"/>
            <a:ext cx="2115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2E4D72"/>
                </a:solidFill>
              </a:rPr>
              <a:t>Container</a:t>
            </a:r>
          </a:p>
          <a:p>
            <a:pPr algn="ctr"/>
            <a:endParaRPr lang="pt-BR" b="1" dirty="0">
              <a:solidFill>
                <a:srgbClr val="2E4D7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2E4D72"/>
                </a:solidFill>
              </a:rPr>
              <a:t>MySql</a:t>
            </a:r>
            <a:r>
              <a:rPr lang="pt-BR" b="1" dirty="0">
                <a:solidFill>
                  <a:srgbClr val="2E4D7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E4D72"/>
                </a:solidFill>
              </a:rPr>
              <a:t>Java CLI.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CA5A1B04-53DC-48F7-957F-DAA3EB55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032" y="1879852"/>
            <a:ext cx="587359" cy="5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>
            <a:extLst>
              <a:ext uri="{FF2B5EF4-FFF2-40B4-BE49-F238E27FC236}">
                <a16:creationId xmlns:a16="http://schemas.microsoft.com/office/drawing/2014/main" id="{8AFEBEEC-0553-4D6D-8F8E-1E20C33C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684" y="2388131"/>
            <a:ext cx="741144" cy="711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Logos | Docker">
            <a:extLst>
              <a:ext uri="{FF2B5EF4-FFF2-40B4-BE49-F238E27FC236}">
                <a16:creationId xmlns:a16="http://schemas.microsoft.com/office/drawing/2014/main" id="{D953750B-A6A3-48FF-9509-E78D51C3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58" b="97895" l="3019" r="97736">
                        <a14:foregroundMark x1="7925" y1="59474" x2="7925" y2="59474"/>
                        <a14:foregroundMark x1="10189" y1="43684" x2="10189" y2="43684"/>
                        <a14:foregroundMark x1="3396" y1="55789" x2="3396" y2="55789"/>
                        <a14:foregroundMark x1="23019" y1="84211" x2="23396" y2="84211"/>
                        <a14:foregroundMark x1="29811" y1="85789" x2="32075" y2="86842"/>
                        <a14:foregroundMark x1="35094" y1="87895" x2="35094" y2="87895"/>
                        <a14:foregroundMark x1="30943" y1="89474" x2="30943" y2="89474"/>
                        <a14:foregroundMark x1="26415" y1="91053" x2="26415" y2="91053"/>
                        <a14:foregroundMark x1="26415" y1="91579" x2="26415" y2="91579"/>
                        <a14:foregroundMark x1="33585" y1="92632" x2="36604" y2="92632"/>
                        <a14:foregroundMark x1="42642" y1="92632" x2="42642" y2="92632"/>
                        <a14:foregroundMark x1="29434" y1="94737" x2="29434" y2="94737"/>
                        <a14:foregroundMark x1="21509" y1="91579" x2="21509" y2="91579"/>
                        <a14:foregroundMark x1="27547" y1="92632" x2="28679" y2="93158"/>
                        <a14:foregroundMark x1="34340" y1="94737" x2="37358" y2="95789"/>
                        <a14:foregroundMark x1="40000" y1="95789" x2="41132" y2="95789"/>
                        <a14:foregroundMark x1="31698" y1="95789" x2="31698" y2="95789"/>
                        <a14:foregroundMark x1="33208" y1="96842" x2="33585" y2="96842"/>
                        <a14:foregroundMark x1="35094" y1="98421" x2="35094" y2="98421"/>
                        <a14:foregroundMark x1="18868" y1="88947" x2="18868" y2="88947"/>
                        <a14:foregroundMark x1="22642" y1="87368" x2="22642" y2="87368"/>
                        <a14:foregroundMark x1="26792" y1="86842" x2="26792" y2="86842"/>
                        <a14:foregroundMark x1="33208" y1="76842" x2="33208" y2="76842"/>
                        <a14:foregroundMark x1="32453" y1="71579" x2="32453" y2="71579"/>
                        <a14:foregroundMark x1="30943" y1="72632" x2="30943" y2="72632"/>
                        <a14:foregroundMark x1="33585" y1="71579" x2="33585" y2="71579"/>
                        <a14:foregroundMark x1="33585" y1="75789" x2="32830" y2="76316"/>
                        <a14:foregroundMark x1="31321" y1="76316" x2="31321" y2="76316"/>
                        <a14:foregroundMark x1="30943" y1="74211" x2="30943" y2="73158"/>
                        <a14:foregroundMark x1="30943" y1="72105" x2="30943" y2="72105"/>
                        <a14:foregroundMark x1="32075" y1="71053" x2="32453" y2="71053"/>
                        <a14:foregroundMark x1="33585" y1="72105" x2="33208" y2="73158"/>
                        <a14:foregroundMark x1="33208" y1="73158" x2="32453" y2="73684"/>
                        <a14:foregroundMark x1="32453" y1="73684" x2="31698" y2="74211"/>
                        <a14:foregroundMark x1="31321" y1="74211" x2="29434" y2="75789"/>
                        <a14:foregroundMark x1="20000" y1="85263" x2="18868" y2="87368"/>
                        <a14:foregroundMark x1="17736" y1="88421" x2="17736" y2="88421"/>
                        <a14:foregroundMark x1="15094" y1="87368" x2="15094" y2="87368"/>
                        <a14:foregroundMark x1="15094" y1="87368" x2="23019" y2="89474"/>
                        <a14:foregroundMark x1="34717" y1="84737" x2="42642" y2="81579"/>
                        <a14:foregroundMark x1="47925" y1="77895" x2="68679" y2="57368"/>
                        <a14:foregroundMark x1="81132" y1="45789" x2="86415" y2="43684"/>
                        <a14:foregroundMark x1="89811" y1="43158" x2="91321" y2="42632"/>
                        <a14:foregroundMark x1="93208" y1="42105" x2="93962" y2="41579"/>
                        <a14:foregroundMark x1="95472" y1="41579" x2="96226" y2="41053"/>
                        <a14:foregroundMark x1="97736" y1="40526" x2="97736" y2="40526"/>
                        <a14:foregroundMark x1="86038" y1="41579" x2="84528" y2="41579"/>
                        <a14:foregroundMark x1="52453" y1="13158" x2="51698" y2="12632"/>
                        <a14:foregroundMark x1="51321" y1="8421" x2="51321" y2="8421"/>
                        <a14:foregroundMark x1="49434" y1="6842" x2="49434" y2="6842"/>
                        <a14:foregroundMark x1="48679" y1="4737" x2="48679" y2="4737"/>
                        <a14:foregroundMark x1="49811" y1="3158" x2="49811" y2="3158"/>
                        <a14:foregroundMark x1="65283" y1="95263" x2="65283" y2="95263"/>
                        <a14:foregroundMark x1="65283" y1="95263" x2="65283" y2="95263"/>
                        <a14:foregroundMark x1="65283" y1="95263" x2="65283" y2="95263"/>
                        <a14:foregroundMark x1="64906" y1="96842" x2="64906" y2="96842"/>
                        <a14:foregroundMark x1="64528" y1="93684" x2="64528" y2="93684"/>
                        <a14:foregroundMark x1="64906" y1="96316" x2="64906" y2="96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24" y="1255123"/>
            <a:ext cx="518435" cy="37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AA4C1E1-B342-49E5-99FE-869F294CF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55" y="2908283"/>
            <a:ext cx="655570" cy="4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6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7D9CC6-01A6-45BA-AA43-314CA5C8F070}"/>
              </a:ext>
            </a:extLst>
          </p:cNvPr>
          <p:cNvSpPr txBox="1"/>
          <p:nvPr/>
        </p:nvSpPr>
        <p:spPr>
          <a:xfrm>
            <a:off x="713768" y="1702193"/>
            <a:ext cx="3165511" cy="1569660"/>
          </a:xfrm>
          <a:prstGeom prst="rect">
            <a:avLst/>
          </a:prstGeom>
          <a:noFill/>
          <a:ln w="28575">
            <a:solidFill>
              <a:srgbClr val="2E4D7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Site Institucional</a:t>
            </a:r>
          </a:p>
          <a:p>
            <a:pPr algn="ctr"/>
            <a:endParaRPr lang="pt-BR" sz="1600" b="1" dirty="0">
              <a:solidFill>
                <a:srgbClr val="2E4D72"/>
              </a:solidFill>
              <a:latin typeface="Exo 2" panose="00000500000000000000" pitchFamily="50" charset="0"/>
            </a:endParaRPr>
          </a:p>
          <a:p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- </a:t>
            </a: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Site em HTML, CSS e JS;</a:t>
            </a:r>
          </a:p>
          <a:p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- </a:t>
            </a: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Tela de Login/Cadastro;</a:t>
            </a:r>
          </a:p>
          <a:p>
            <a:r>
              <a:rPr lang="pt-BR" sz="1600" b="1" dirty="0">
                <a:solidFill>
                  <a:srgbClr val="2E4D72"/>
                </a:solidFill>
                <a:latin typeface="Exo 2" panose="00000500000000000000" pitchFamily="50" charset="0"/>
              </a:rPr>
              <a:t>- </a:t>
            </a: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Botão de Download</a:t>
            </a:r>
            <a:b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</a:br>
            <a:r>
              <a:rPr lang="pt-BR" sz="1600" dirty="0">
                <a:solidFill>
                  <a:srgbClr val="2E4D72"/>
                </a:solidFill>
                <a:latin typeface="Exo 2" panose="00000500000000000000" pitchFamily="50" charset="0"/>
              </a:rPr>
              <a:t>(Download da aplicação).</a:t>
            </a:r>
          </a:p>
        </p:txBody>
      </p:sp>
      <p:pic>
        <p:nvPicPr>
          <p:cNvPr id="9" name="Imagem 8" descr="Forma, Retângulo&#10;&#10;Descrição gerada automaticamente">
            <a:extLst>
              <a:ext uri="{FF2B5EF4-FFF2-40B4-BE49-F238E27FC236}">
                <a16:creationId xmlns:a16="http://schemas.microsoft.com/office/drawing/2014/main" id="{902F5F5A-7814-4BD1-8D7B-07DB5EDF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44" r="97778">
                        <a14:foregroundMark x1="4000" y1="84889" x2="4000" y2="84889"/>
                        <a14:foregroundMark x1="3556" y1="79111" x2="3556" y2="79111"/>
                        <a14:foregroundMark x1="2222" y1="75111" x2="2222" y2="75111"/>
                        <a14:foregroundMark x1="3556" y1="84000" x2="3556" y2="84000"/>
                        <a14:foregroundMark x1="11111" y1="86222" x2="11111" y2="86222"/>
                        <a14:foregroundMark x1="17333" y1="86667" x2="17333" y2="86667"/>
                        <a14:foregroundMark x1="26667" y1="86222" x2="26667" y2="86222"/>
                        <a14:foregroundMark x1="34222" y1="86667" x2="35556" y2="86667"/>
                        <a14:foregroundMark x1="44444" y1="87111" x2="45778" y2="87111"/>
                        <a14:foregroundMark x1="51556" y1="86222" x2="53333" y2="86222"/>
                        <a14:foregroundMark x1="61778" y1="86222" x2="61778" y2="86222"/>
                        <a14:foregroundMark x1="68889" y1="86222" x2="70667" y2="86222"/>
                        <a14:foregroundMark x1="77778" y1="85778" x2="79111" y2="85778"/>
                        <a14:foregroundMark x1="86667" y1="85778" x2="86667" y2="85778"/>
                        <a14:foregroundMark x1="93778" y1="84889" x2="93778" y2="84889"/>
                        <a14:foregroundMark x1="95556" y1="83111" x2="95556" y2="83111"/>
                        <a14:foregroundMark x1="97333" y1="77778" x2="97333" y2="77778"/>
                        <a14:foregroundMark x1="98222" y1="71556" x2="98222" y2="71556"/>
                        <a14:foregroundMark x1="97778" y1="64889" x2="97778" y2="64889"/>
                        <a14:foregroundMark x1="97778" y1="56444" x2="97778" y2="56444"/>
                        <a14:foregroundMark x1="97778" y1="49778" x2="97778" y2="49778"/>
                        <a14:foregroundMark x1="97778" y1="44889" x2="97778" y2="44000"/>
                        <a14:foregroundMark x1="97778" y1="39111" x2="97778" y2="36444"/>
                        <a14:foregroundMark x1="97778" y1="30222" x2="97778" y2="30222"/>
                        <a14:foregroundMark x1="97778" y1="24889" x2="97778" y2="24889"/>
                        <a14:foregroundMark x1="97778" y1="20889" x2="97333" y2="19111"/>
                        <a14:foregroundMark x1="96000" y1="16889" x2="95111" y2="16444"/>
                        <a14:foregroundMark x1="93333" y1="14667" x2="90667" y2="14667"/>
                        <a14:foregroundMark x1="86222" y1="14667" x2="83111" y2="14667"/>
                        <a14:foregroundMark x1="83111" y1="14667" x2="81333" y2="14667"/>
                        <a14:foregroundMark x1="80889" y1="14667" x2="80000" y2="14667"/>
                        <a14:foregroundMark x1="76889" y1="14667" x2="74222" y2="14667"/>
                        <a14:foregroundMark x1="71111" y1="14667" x2="61333" y2="16000"/>
                        <a14:foregroundMark x1="53333" y1="14667" x2="11111" y2="15556"/>
                        <a14:foregroundMark x1="62222" y1="15111" x2="62222" y2="15111"/>
                        <a14:foregroundMark x1="61333" y1="16889" x2="61333" y2="16889"/>
                        <a14:foregroundMark x1="66667" y1="16000" x2="66667" y2="16000"/>
                        <a14:foregroundMark x1="63111" y1="16000" x2="61333" y2="16444"/>
                        <a14:foregroundMark x1="59111" y1="17333" x2="59111" y2="17333"/>
                        <a14:foregroundMark x1="61778" y1="16889" x2="63111" y2="16444"/>
                        <a14:foregroundMark x1="64444" y1="16444" x2="66222" y2="16000"/>
                        <a14:foregroundMark x1="66667" y1="16000" x2="68444" y2="16000"/>
                        <a14:foregroundMark x1="69778" y1="16000" x2="70667" y2="16000"/>
                        <a14:foregroundMark x1="70667" y1="16000" x2="70667" y2="16000"/>
                        <a14:foregroundMark x1="66222" y1="16889" x2="62667" y2="18222"/>
                        <a14:foregroundMark x1="59556" y1="18222" x2="52889" y2="19111"/>
                        <a14:foregroundMark x1="52000" y1="19111" x2="41778" y2="19556"/>
                        <a14:foregroundMark x1="40000" y1="19556" x2="24444" y2="20000"/>
                        <a14:foregroundMark x1="24444" y1="20000" x2="21778" y2="18667"/>
                        <a14:foregroundMark x1="15556" y1="17778" x2="11111" y2="19111"/>
                        <a14:foregroundMark x1="10222" y1="19111" x2="6667" y2="20000"/>
                        <a14:foregroundMark x1="6667" y1="20000" x2="6667" y2="20000"/>
                        <a14:foregroundMark x1="11111" y1="20000" x2="16889" y2="23111"/>
                        <a14:foregroundMark x1="28444" y1="22222" x2="32444" y2="21778"/>
                        <a14:foregroundMark x1="40000" y1="21333" x2="41778" y2="21333"/>
                        <a14:foregroundMark x1="46222" y1="20889" x2="49333" y2="20444"/>
                        <a14:foregroundMark x1="59556" y1="18667" x2="62667" y2="18667"/>
                        <a14:foregroundMark x1="69778" y1="18667" x2="69778" y2="19111"/>
                        <a14:foregroundMark x1="71111" y1="20000" x2="75111" y2="21333"/>
                        <a14:foregroundMark x1="76889" y1="21333" x2="79111" y2="22222"/>
                        <a14:foregroundMark x1="79556" y1="23111" x2="79556" y2="23111"/>
                        <a14:foregroundMark x1="76000" y1="24000" x2="68889" y2="24889"/>
                        <a14:foregroundMark x1="66667" y1="24000" x2="63111" y2="26667"/>
                        <a14:foregroundMark x1="68000" y1="25778" x2="74222" y2="25778"/>
                        <a14:foregroundMark x1="75556" y1="25778" x2="80889" y2="26222"/>
                        <a14:foregroundMark x1="83556" y1="26222" x2="87111" y2="26222"/>
                        <a14:foregroundMark x1="87556" y1="26222" x2="90667" y2="25778"/>
                        <a14:foregroundMark x1="93333" y1="24444" x2="92000" y2="22222"/>
                        <a14:foregroundMark x1="86667" y1="23111" x2="84000" y2="23111"/>
                        <a14:foregroundMark x1="77778" y1="28889" x2="76444" y2="30222"/>
                        <a14:foregroundMark x1="76000" y1="32889" x2="75111" y2="34222"/>
                        <a14:foregroundMark x1="68889" y1="26222" x2="62222" y2="28000"/>
                        <a14:foregroundMark x1="49778" y1="25333" x2="36000" y2="28889"/>
                        <a14:foregroundMark x1="36000" y1="28889" x2="35556" y2="27556"/>
                        <a14:foregroundMark x1="34667" y1="26222" x2="27556" y2="27556"/>
                        <a14:foregroundMark x1="26667" y1="27111" x2="16444" y2="23556"/>
                        <a14:foregroundMark x1="16444" y1="22667" x2="14667" y2="22222"/>
                        <a14:foregroundMark x1="14222" y1="20000" x2="13333" y2="19111"/>
                        <a14:foregroundMark x1="13333" y1="18222" x2="11556" y2="17778"/>
                        <a14:foregroundMark x1="11556" y1="17778" x2="10667" y2="16889"/>
                        <a14:foregroundMark x1="8889" y1="17778" x2="8000" y2="19111"/>
                        <a14:foregroundMark x1="8444" y1="23556" x2="8444" y2="23556"/>
                        <a14:foregroundMark x1="13778" y1="24889" x2="14667" y2="24889"/>
                        <a14:foregroundMark x1="15556" y1="24889" x2="12444" y2="26222"/>
                        <a14:foregroundMark x1="10667" y1="24889" x2="10222" y2="24444"/>
                        <a14:foregroundMark x1="10667" y1="23111" x2="17333" y2="21333"/>
                        <a14:foregroundMark x1="23111" y1="22222" x2="23556" y2="23556"/>
                        <a14:foregroundMark x1="25778" y1="24444" x2="29333" y2="24889"/>
                        <a14:foregroundMark x1="31111" y1="24444" x2="34222" y2="25333"/>
                        <a14:foregroundMark x1="37333" y1="24444" x2="36889" y2="25333"/>
                        <a14:foregroundMark x1="34222" y1="26667" x2="32000" y2="26667"/>
                        <a14:foregroundMark x1="31556" y1="24889" x2="30222" y2="22667"/>
                        <a14:foregroundMark x1="24000" y1="19556" x2="21333" y2="19111"/>
                        <a14:foregroundMark x1="18222" y1="17778" x2="12889" y2="16889"/>
                        <a14:foregroundMark x1="12889" y1="16889" x2="11556" y2="16889"/>
                        <a14:foregroundMark x1="10667" y1="16444" x2="8889" y2="15556"/>
                        <a14:foregroundMark x1="8889" y1="14667" x2="9778" y2="14222"/>
                        <a14:foregroundMark x1="11556" y1="13333" x2="11556" y2="13333"/>
                        <a14:foregroundMark x1="6222" y1="16000" x2="4889" y2="16889"/>
                        <a14:foregroundMark x1="4889" y1="16889" x2="3556" y2="18222"/>
                        <a14:foregroundMark x1="3556" y1="18667" x2="2667" y2="20444"/>
                        <a14:foregroundMark x1="1778" y1="24444" x2="1778" y2="25333"/>
                        <a14:foregroundMark x1="1778" y1="27111" x2="1778" y2="28444"/>
                        <a14:foregroundMark x1="1333" y1="29333" x2="1333" y2="29333"/>
                        <a14:foregroundMark x1="889" y1="32889" x2="889" y2="32889"/>
                        <a14:foregroundMark x1="889" y1="36000" x2="889" y2="36889"/>
                        <a14:foregroundMark x1="1778" y1="37778" x2="3556" y2="34667"/>
                        <a14:foregroundMark x1="4889" y1="29778" x2="4889" y2="29778"/>
                        <a14:foregroundMark x1="8000" y1="24889" x2="8000" y2="24889"/>
                        <a14:foregroundMark x1="4000" y1="44889" x2="4000" y2="44889"/>
                        <a14:foregroundMark x1="3111" y1="40889" x2="2222" y2="41778"/>
                        <a14:foregroundMark x1="2222" y1="44889" x2="2222" y2="45333"/>
                        <a14:foregroundMark x1="1778" y1="46667" x2="1778" y2="47556"/>
                        <a14:foregroundMark x1="1778" y1="50667" x2="1778" y2="56444"/>
                        <a14:foregroundMark x1="1778" y1="57333" x2="1778" y2="58667"/>
                        <a14:foregroundMark x1="1778" y1="58667" x2="1778" y2="62222"/>
                        <a14:foregroundMark x1="1778" y1="66667" x2="1778" y2="69778"/>
                        <a14:foregroundMark x1="1778" y1="71556" x2="1778" y2="74222"/>
                        <a14:foregroundMark x1="1778" y1="74222" x2="1778" y2="75111"/>
                        <a14:foregroundMark x1="2222" y1="77778" x2="3111" y2="78222"/>
                        <a14:foregroundMark x1="3556" y1="78667" x2="3556" y2="78667"/>
                        <a14:foregroundMark x1="3556" y1="83111" x2="3556" y2="83111"/>
                        <a14:foregroundMark x1="3556" y1="83556" x2="3556" y2="83556"/>
                        <a14:foregroundMark x1="2667" y1="81333" x2="2667" y2="81333"/>
                        <a14:foregroundMark x1="1333" y1="80444" x2="444" y2="80444"/>
                        <a14:foregroundMark x1="444" y1="80444" x2="444" y2="80444"/>
                        <a14:foregroundMark x1="1333" y1="80444" x2="1333" y2="80444"/>
                        <a14:foregroundMark x1="4889" y1="82667" x2="5778" y2="83556"/>
                        <a14:foregroundMark x1="10667" y1="85333" x2="13333" y2="85333"/>
                        <a14:foregroundMark x1="28000" y1="73778" x2="25333" y2="68444"/>
                        <a14:foregroundMark x1="23111" y1="63111" x2="24889" y2="60444"/>
                        <a14:foregroundMark x1="31111" y1="56000" x2="43556" y2="53778"/>
                        <a14:foregroundMark x1="44889" y1="53778" x2="45778" y2="53778"/>
                        <a14:foregroundMark x1="23556" y1="54667" x2="41333" y2="58222"/>
                        <a14:foregroundMark x1="41333" y1="58222" x2="49778" y2="63556"/>
                        <a14:foregroundMark x1="56000" y1="60889" x2="68000" y2="56000"/>
                        <a14:foregroundMark x1="69333" y1="55111" x2="63556" y2="65778"/>
                        <a14:foregroundMark x1="47556" y1="68444" x2="25333" y2="70667"/>
                        <a14:foregroundMark x1="25333" y1="70667" x2="22222" y2="69778"/>
                        <a14:foregroundMark x1="56000" y1="58667" x2="60889" y2="58667"/>
                        <a14:foregroundMark x1="72000" y1="56444" x2="72444" y2="58667"/>
                        <a14:foregroundMark x1="74667" y1="62667" x2="75556" y2="66667"/>
                        <a14:foregroundMark x1="50667" y1="70667" x2="42222" y2="69778"/>
                        <a14:foregroundMark x1="42222" y1="68444" x2="55556" y2="68000"/>
                        <a14:foregroundMark x1="55556" y1="68000" x2="61333" y2="68000"/>
                        <a14:foregroundMark x1="77778" y1="72889" x2="79111" y2="75111"/>
                        <a14:foregroundMark x1="45333" y1="79111" x2="31111" y2="79111"/>
                        <a14:foregroundMark x1="31111" y1="79111" x2="18667" y2="76000"/>
                        <a14:foregroundMark x1="18667" y1="76000" x2="18667" y2="76000"/>
                        <a14:foregroundMark x1="16000" y1="76889" x2="8889" y2="67111"/>
                        <a14:foregroundMark x1="8889" y1="67111" x2="8889" y2="66667"/>
                        <a14:foregroundMark x1="11556" y1="56000" x2="15111" y2="48000"/>
                        <a14:foregroundMark x1="23556" y1="46667" x2="36000" y2="44889"/>
                        <a14:foregroundMark x1="36000" y1="44889" x2="41333" y2="45778"/>
                        <a14:foregroundMark x1="60000" y1="43556" x2="63556" y2="44889"/>
                        <a14:foregroundMark x1="73778" y1="57333" x2="77333" y2="61778"/>
                        <a14:foregroundMark x1="81778" y1="60444" x2="86222" y2="57778"/>
                        <a14:foregroundMark x1="88889" y1="52000" x2="74222" y2="44444"/>
                        <a14:foregroundMark x1="74222" y1="44444" x2="20444" y2="44000"/>
                        <a14:foregroundMark x1="21778" y1="42667" x2="42667" y2="40889"/>
                        <a14:foregroundMark x1="42667" y1="40889" x2="63556" y2="46667"/>
                        <a14:foregroundMark x1="96444" y1="33333" x2="96444" y2="33778"/>
                        <a14:foregroundMark x1="96444" y1="34222" x2="96000" y2="35556"/>
                        <a14:foregroundMark x1="95556" y1="40889" x2="95556" y2="44889"/>
                        <a14:foregroundMark x1="95111" y1="47111" x2="95111" y2="48444"/>
                        <a14:foregroundMark x1="95556" y1="53333" x2="96000" y2="55556"/>
                        <a14:foregroundMark x1="96000" y1="57333" x2="96000" y2="58667"/>
                        <a14:foregroundMark x1="96444" y1="61333" x2="96444" y2="61778"/>
                        <a14:foregroundMark x1="96000" y1="64444" x2="96889" y2="67111"/>
                        <a14:foregroundMark x1="96889" y1="67556" x2="96444" y2="68889"/>
                        <a14:foregroundMark x1="95556" y1="74222" x2="95556" y2="75556"/>
                        <a14:foregroundMark x1="95556" y1="76000" x2="95556" y2="76000"/>
                        <a14:foregroundMark x1="95556" y1="76444" x2="95556" y2="7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28" y="2201465"/>
            <a:ext cx="538740" cy="542424"/>
          </a:xfrm>
          <a:prstGeom prst="rect">
            <a:avLst/>
          </a:prstGeom>
        </p:spPr>
      </p:pic>
      <p:pic>
        <p:nvPicPr>
          <p:cNvPr id="16" name="Imagem 15" descr="Desenho de homem e texto&#10;&#10;Descrição gerada automaticamente com confiança baixa">
            <a:extLst>
              <a:ext uri="{FF2B5EF4-FFF2-40B4-BE49-F238E27FC236}">
                <a16:creationId xmlns:a16="http://schemas.microsoft.com/office/drawing/2014/main" id="{ABA538FD-6A31-4FA9-AC8B-62541A927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26" y="2809294"/>
            <a:ext cx="707796" cy="41834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3019C024-EF02-4D61-9A34-B36A8FBD8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8" b="94222" l="5778" r="94667">
                        <a14:foregroundMark x1="11111" y1="28000" x2="11111" y2="28000"/>
                        <a14:foregroundMark x1="6222" y1="32889" x2="6222" y2="32889"/>
                        <a14:foregroundMark x1="43111" y1="6222" x2="43111" y2="6222"/>
                        <a14:foregroundMark x1="90667" y1="31556" x2="90667" y2="31556"/>
                        <a14:foregroundMark x1="70667" y1="30667" x2="70667" y2="30667"/>
                        <a14:foregroundMark x1="94667" y1="34667" x2="94667" y2="34667"/>
                        <a14:foregroundMark x1="30222" y1="70667" x2="30222" y2="70667"/>
                        <a14:foregroundMark x1="52000" y1="94222" x2="52000" y2="94222"/>
                        <a14:foregroundMark x1="81778" y1="45778" x2="81778" y2="45778"/>
                        <a14:foregroundMark x1="47556" y1="45333" x2="47556" y2="45333"/>
                        <a14:foregroundMark x1="15111" y1="44889" x2="15111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22" y="4170767"/>
            <a:ext cx="486230" cy="486230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C7AAF432-53EF-439B-B6D8-C3E6B84C3A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1111" l="9778" r="89778">
                        <a14:foregroundMark x1="48444" y1="8444" x2="48444" y2="8444"/>
                        <a14:foregroundMark x1="20889" y1="91111" x2="20889" y2="9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43" y="1938719"/>
            <a:ext cx="503290" cy="50329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4214A2F-FA3C-4FB5-AFE2-E33EA1F57420}"/>
              </a:ext>
            </a:extLst>
          </p:cNvPr>
          <p:cNvGrpSpPr/>
          <p:nvPr/>
        </p:nvGrpSpPr>
        <p:grpSpPr>
          <a:xfrm>
            <a:off x="8697126" y="3332616"/>
            <a:ext cx="2784522" cy="2031325"/>
            <a:chOff x="8514849" y="847699"/>
            <a:chExt cx="2784522" cy="2031325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E12E6F0-3343-46F6-95F9-BA6B57437815}"/>
                </a:ext>
              </a:extLst>
            </p:cNvPr>
            <p:cNvSpPr txBox="1"/>
            <p:nvPr/>
          </p:nvSpPr>
          <p:spPr>
            <a:xfrm>
              <a:off x="8514849" y="847699"/>
              <a:ext cx="2784522" cy="2031325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2E4D72"/>
                  </a:solidFill>
                </a:rPr>
                <a:t>Dashboard</a:t>
              </a:r>
            </a:p>
            <a:p>
              <a:pPr algn="ctr"/>
              <a:endParaRPr lang="pt-BR" b="1" dirty="0">
                <a:solidFill>
                  <a:srgbClr val="2E4D72"/>
                </a:solidFill>
              </a:endParaRPr>
            </a:p>
            <a:p>
              <a:r>
                <a:rPr lang="pt-BR" dirty="0">
                  <a:solidFill>
                    <a:srgbClr val="2E4D72"/>
                  </a:solidFill>
                </a:rPr>
                <a:t>- HTML, CSS, JS;</a:t>
              </a:r>
            </a:p>
            <a:p>
              <a:r>
                <a:rPr lang="pt-BR" dirty="0">
                  <a:solidFill>
                    <a:srgbClr val="2E4D72"/>
                  </a:solidFill>
                </a:rPr>
                <a:t>- Node;</a:t>
              </a:r>
            </a:p>
            <a:p>
              <a:r>
                <a:rPr lang="pt-BR" dirty="0">
                  <a:solidFill>
                    <a:srgbClr val="2E4D72"/>
                  </a:solidFill>
                </a:rPr>
                <a:t>- Slack;</a:t>
              </a:r>
            </a:p>
            <a:p>
              <a:r>
                <a:rPr lang="pt-BR" dirty="0">
                  <a:solidFill>
                    <a:srgbClr val="2E4D72"/>
                  </a:solidFill>
                </a:rPr>
                <a:t>- Azure.</a:t>
              </a:r>
            </a:p>
            <a:p>
              <a:pPr marL="285750" indent="-285750">
                <a:buFontTx/>
                <a:buChar char="-"/>
              </a:pPr>
              <a:endParaRPr lang="pt-BR" dirty="0">
                <a:solidFill>
                  <a:srgbClr val="A771B6"/>
                </a:solidFill>
              </a:endParaRPr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0FA084DD-0CF5-40E3-9577-ACC3C2CE4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739" y="1359094"/>
              <a:ext cx="978630" cy="60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Imagem 25" descr="Desenho de homem e texto&#10;&#10;Descrição gerada automaticamente com confiança baixa">
              <a:extLst>
                <a:ext uri="{FF2B5EF4-FFF2-40B4-BE49-F238E27FC236}">
                  <a16:creationId xmlns:a16="http://schemas.microsoft.com/office/drawing/2014/main" id="{2C86FBF3-CA0B-4872-98EB-B81B5D0E8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9373" y="1965996"/>
              <a:ext cx="817333" cy="5222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40A62D1-7FA4-49CB-B834-2F9167A44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399" y="1921246"/>
              <a:ext cx="700023" cy="455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Imagem 36" descr="Logotipo&#10;&#10;Descrição gerada automaticamente com confiança baixa">
              <a:extLst>
                <a:ext uri="{FF2B5EF4-FFF2-40B4-BE49-F238E27FC236}">
                  <a16:creationId xmlns:a16="http://schemas.microsoft.com/office/drawing/2014/main" id="{60B184D7-85CA-465B-8472-595D34C55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399" y="2424062"/>
              <a:ext cx="989422" cy="29533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F1FD6D4-785C-42DC-8D30-609324D8DDAC}"/>
              </a:ext>
            </a:extLst>
          </p:cNvPr>
          <p:cNvGrpSpPr/>
          <p:nvPr/>
        </p:nvGrpSpPr>
        <p:grpSpPr>
          <a:xfrm>
            <a:off x="8697126" y="1679290"/>
            <a:ext cx="2781106" cy="1091208"/>
            <a:chOff x="8254551" y="5069171"/>
            <a:chExt cx="2415346" cy="1091208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602F6AE2-D0BB-484E-924E-24CABEEDBB7F}"/>
                </a:ext>
              </a:extLst>
            </p:cNvPr>
            <p:cNvSpPr txBox="1"/>
            <p:nvPr/>
          </p:nvSpPr>
          <p:spPr>
            <a:xfrm>
              <a:off x="8254551" y="5069171"/>
              <a:ext cx="2415346" cy="1091208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2E4D72"/>
                  </a:solidFill>
                </a:rPr>
                <a:t>HelpDesk</a:t>
              </a:r>
            </a:p>
            <a:p>
              <a:pPr algn="ctr"/>
              <a:r>
                <a:rPr lang="pt-BR" b="1" dirty="0">
                  <a:solidFill>
                    <a:srgbClr val="2E4D72"/>
                  </a:solidFill>
                </a:rPr>
                <a:t> </a:t>
              </a:r>
            </a:p>
            <a:p>
              <a:r>
                <a:rPr lang="pt-BR" dirty="0">
                  <a:solidFill>
                    <a:srgbClr val="2E4D72"/>
                  </a:solidFill>
                </a:rPr>
                <a:t>- Slack;</a:t>
              </a:r>
            </a:p>
            <a:p>
              <a:pPr marL="285750" indent="-285750">
                <a:buFontTx/>
                <a:buChar char="-"/>
              </a:pPr>
              <a:endParaRPr lang="pt-BR" dirty="0">
                <a:solidFill>
                  <a:srgbClr val="A771B6"/>
                </a:solidFill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C51E48E-FAC8-4C09-99BB-2254EA2AE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342" y="5381865"/>
              <a:ext cx="1084414" cy="7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4FAD567-3FF4-4B8C-BE0A-72F8F92F8251}"/>
              </a:ext>
            </a:extLst>
          </p:cNvPr>
          <p:cNvCxnSpPr>
            <a:cxnSpLocks/>
          </p:cNvCxnSpPr>
          <p:nvPr/>
        </p:nvCxnSpPr>
        <p:spPr>
          <a:xfrm>
            <a:off x="3975243" y="2487022"/>
            <a:ext cx="720582" cy="0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4A30D96-84F8-4B9E-8FA7-51C4093D5EBD}"/>
              </a:ext>
            </a:extLst>
          </p:cNvPr>
          <p:cNvSpPr txBox="1"/>
          <p:nvPr/>
        </p:nvSpPr>
        <p:spPr>
          <a:xfrm>
            <a:off x="3567231" y="626106"/>
            <a:ext cx="5057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2E4D72"/>
                </a:solidFill>
              </a:rPr>
              <a:t>LLD – Low Level Design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24A9C3-4A79-474B-88BF-4187D4BD0C3B}"/>
              </a:ext>
            </a:extLst>
          </p:cNvPr>
          <p:cNvGrpSpPr/>
          <p:nvPr/>
        </p:nvGrpSpPr>
        <p:grpSpPr>
          <a:xfrm>
            <a:off x="4773013" y="1702193"/>
            <a:ext cx="2944539" cy="1569658"/>
            <a:chOff x="4176147" y="1383535"/>
            <a:chExt cx="2944539" cy="178361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4F3E13C-872C-4723-BB73-D6E795234CE1}"/>
                </a:ext>
              </a:extLst>
            </p:cNvPr>
            <p:cNvSpPr/>
            <p:nvPr/>
          </p:nvSpPr>
          <p:spPr>
            <a:xfrm>
              <a:off x="4176147" y="1383535"/>
              <a:ext cx="2944539" cy="17836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E4D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Aplicação Local</a:t>
              </a:r>
            </a:p>
            <a:p>
              <a:pPr algn="ctr"/>
              <a:endParaRPr lang="pt-BR" sz="1600" b="1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  <a:p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- </a:t>
              </a:r>
              <a:r>
                <a:rPr lang="pt-BR" sz="1600" dirty="0">
                  <a:solidFill>
                    <a:srgbClr val="2E4D72"/>
                  </a:solidFill>
                  <a:latin typeface="Exo 2" panose="00000500000000000000" pitchFamily="50" charset="0"/>
                </a:rPr>
                <a:t>Python;</a:t>
              </a:r>
            </a:p>
            <a:p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- </a:t>
              </a:r>
              <a:r>
                <a:rPr lang="pt-BR" sz="1600" dirty="0">
                  <a:solidFill>
                    <a:srgbClr val="2E4D72"/>
                  </a:solidFill>
                  <a:latin typeface="Exo 2" panose="00000500000000000000" pitchFamily="50" charset="0"/>
                </a:rPr>
                <a:t>Java;</a:t>
              </a:r>
            </a:p>
            <a:p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- </a:t>
              </a:r>
              <a:r>
                <a:rPr lang="pt-BR" sz="1600" dirty="0">
                  <a:solidFill>
                    <a:srgbClr val="2E4D72"/>
                  </a:solidFill>
                  <a:latin typeface="Exo 2" panose="00000500000000000000" pitchFamily="50" charset="0"/>
                </a:rPr>
                <a:t>Java Swing;</a:t>
              </a:r>
            </a:p>
            <a:p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- </a:t>
              </a:r>
              <a:r>
                <a:rPr lang="pt-BR" sz="1600" dirty="0">
                  <a:solidFill>
                    <a:srgbClr val="2E4D72"/>
                  </a:solidFill>
                  <a:latin typeface="Exo 2" panose="00000500000000000000" pitchFamily="50" charset="0"/>
                </a:rPr>
                <a:t>Batch.</a:t>
              </a:r>
            </a:p>
          </p:txBody>
        </p:sp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D0E01B7A-6B23-4EA7-B2D7-C2D967C37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3904" y="1572436"/>
              <a:ext cx="741144" cy="808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Dos - Free computer icons">
              <a:extLst>
                <a:ext uri="{FF2B5EF4-FFF2-40B4-BE49-F238E27FC236}">
                  <a16:creationId xmlns:a16="http://schemas.microsoft.com/office/drawing/2014/main" id="{05457CF2-7844-42CF-85D0-DC68CA7AC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778" b="89778" l="2667" r="96889">
                          <a14:foregroundMark x1="8889" y1="52889" x2="8889" y2="52889"/>
                          <a14:foregroundMark x1="14222" y1="46222" x2="14222" y2="46222"/>
                          <a14:foregroundMark x1="10667" y1="31556" x2="9333" y2="30667"/>
                          <a14:foregroundMark x1="23111" y1="24000" x2="23111" y2="24000"/>
                          <a14:foregroundMark x1="52444" y1="27556" x2="53333" y2="28000"/>
                          <a14:foregroundMark x1="68444" y1="31111" x2="73333" y2="33333"/>
                          <a14:foregroundMark x1="80000" y1="36889" x2="84000" y2="44889"/>
                          <a14:foregroundMark x1="85333" y1="48889" x2="90222" y2="76889"/>
                          <a14:foregroundMark x1="90222" y1="76889" x2="61333" y2="84889"/>
                          <a14:foregroundMark x1="61333" y1="84889" x2="37333" y2="72444"/>
                          <a14:foregroundMark x1="37333" y1="72444" x2="56444" y2="49778"/>
                          <a14:foregroundMark x1="56444" y1="49778" x2="60444" y2="47111"/>
                          <a14:foregroundMark x1="67556" y1="42222" x2="46667" y2="48444"/>
                          <a14:foregroundMark x1="52444" y1="48444" x2="82222" y2="55111"/>
                          <a14:foregroundMark x1="81778" y1="55111" x2="73333" y2="36444"/>
                          <a14:foregroundMark x1="76000" y1="34222" x2="52889" y2="17778"/>
                          <a14:foregroundMark x1="52889" y1="17778" x2="30222" y2="18222"/>
                          <a14:foregroundMark x1="28444" y1="18667" x2="58667" y2="36444"/>
                          <a14:foregroundMark x1="71111" y1="31556" x2="82222" y2="20444"/>
                          <a14:foregroundMark x1="84444" y1="19556" x2="96000" y2="44444"/>
                          <a14:foregroundMark x1="96000" y1="44444" x2="96000" y2="49333"/>
                          <a14:foregroundMark x1="90667" y1="27556" x2="54222" y2="22222"/>
                          <a14:foregroundMark x1="52444" y1="22222" x2="26667" y2="21333"/>
                          <a14:foregroundMark x1="21778" y1="20444" x2="8889" y2="20444"/>
                          <a14:foregroundMark x1="4000" y1="19556" x2="3111" y2="41333"/>
                          <a14:foregroundMark x1="3111" y1="47111" x2="3111" y2="62667"/>
                          <a14:foregroundMark x1="5333" y1="68889" x2="6222" y2="86222"/>
                          <a14:foregroundMark x1="10222" y1="86222" x2="39556" y2="82667"/>
                          <a14:foregroundMark x1="39556" y1="82667" x2="42222" y2="82667"/>
                          <a14:foregroundMark x1="41778" y1="82667" x2="66667" y2="82222"/>
                          <a14:foregroundMark x1="71556" y1="82667" x2="85333" y2="83556"/>
                          <a14:foregroundMark x1="85333" y1="83556" x2="96889" y2="81333"/>
                          <a14:foregroundMark x1="94667" y1="80000" x2="93778" y2="50667"/>
                          <a14:foregroundMark x1="93333" y1="50667" x2="62222" y2="53778"/>
                          <a14:foregroundMark x1="57333" y1="53778" x2="31556" y2="65778"/>
                          <a14:foregroundMark x1="31556" y1="65778" x2="31556" y2="66222"/>
                          <a14:foregroundMark x1="30667" y1="67111" x2="21778" y2="77333"/>
                          <a14:foregroundMark x1="17778" y1="78222" x2="10222" y2="73333"/>
                          <a14:foregroundMark x1="8889" y1="67111" x2="21333" y2="52000"/>
                          <a14:foregroundMark x1="2667" y1="66222" x2="2667" y2="66222"/>
                          <a14:foregroundMark x1="4889" y1="71111" x2="5778" y2="74667"/>
                          <a14:foregroundMark x1="7556" y1="77333" x2="8444" y2="78667"/>
                          <a14:foregroundMark x1="11111" y1="80000" x2="13778" y2="80444"/>
                          <a14:foregroundMark x1="16444" y1="81333" x2="18667" y2="81333"/>
                          <a14:foregroundMark x1="36444" y1="80444" x2="44000" y2="81333"/>
                          <a14:foregroundMark x1="49333" y1="81333" x2="49333" y2="81333"/>
                          <a14:foregroundMark x1="56000" y1="81333" x2="60000" y2="81333"/>
                          <a14:foregroundMark x1="64444" y1="80889" x2="66222" y2="80444"/>
                          <a14:foregroundMark x1="72444" y1="80444" x2="76444" y2="80000"/>
                          <a14:foregroundMark x1="80444" y1="77778" x2="80444" y2="77778"/>
                          <a14:foregroundMark x1="80444" y1="77778" x2="80444" y2="77778"/>
                          <a14:foregroundMark x1="90667" y1="72000" x2="90667" y2="72000"/>
                          <a14:foregroundMark x1="95556" y1="61778" x2="84000" y2="33778"/>
                          <a14:foregroundMark x1="84000" y1="33778" x2="60000" y2="19111"/>
                          <a14:foregroundMark x1="60000" y1="19111" x2="29778" y2="16000"/>
                          <a14:foregroundMark x1="29778" y1="16000" x2="8889" y2="34667"/>
                          <a14:foregroundMark x1="8889" y1="34667" x2="6222" y2="63111"/>
                          <a14:foregroundMark x1="6222" y1="63111" x2="18667" y2="87556"/>
                          <a14:foregroundMark x1="18667" y1="87556" x2="78667" y2="82667"/>
                          <a14:foregroundMark x1="78667" y1="82667" x2="95111" y2="56444"/>
                          <a14:foregroundMark x1="95111" y1="56444" x2="95556" y2="49778"/>
                          <a14:foregroundMark x1="87556" y1="26222" x2="87556" y2="26222"/>
                          <a14:foregroundMark x1="89778" y1="19556" x2="89778" y2="19556"/>
                          <a14:foregroundMark x1="89778" y1="19556" x2="89778" y2="19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144" y="2532900"/>
              <a:ext cx="483265" cy="527372"/>
            </a:xfrm>
            <a:prstGeom prst="rect">
              <a:avLst/>
            </a:prstGeom>
            <a:noFill/>
            <a:ln>
              <a:solidFill>
                <a:srgbClr val="2E4D7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Imagem 62" descr="Texto&#10;&#10;Descrição gerada automaticamente">
              <a:extLst>
                <a:ext uri="{FF2B5EF4-FFF2-40B4-BE49-F238E27FC236}">
                  <a16:creationId xmlns:a16="http://schemas.microsoft.com/office/drawing/2014/main" id="{3C93B420-9B14-483F-872E-62B67F715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517" y="1702969"/>
              <a:ext cx="1274387" cy="7120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Picture 4">
              <a:extLst>
                <a:ext uri="{FF2B5EF4-FFF2-40B4-BE49-F238E27FC236}">
                  <a16:creationId xmlns:a16="http://schemas.microsoft.com/office/drawing/2014/main" id="{8934667A-FB28-45BD-8EBA-1214392CA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335" y="2425243"/>
              <a:ext cx="587359" cy="640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C9FF2A2-C1D6-4ACC-923B-669E9A446DE0}"/>
              </a:ext>
            </a:extLst>
          </p:cNvPr>
          <p:cNvGrpSpPr/>
          <p:nvPr/>
        </p:nvGrpSpPr>
        <p:grpSpPr>
          <a:xfrm>
            <a:off x="4777039" y="4040502"/>
            <a:ext cx="2944538" cy="1323439"/>
            <a:chOff x="4155125" y="3581921"/>
            <a:chExt cx="2965561" cy="1323439"/>
          </a:xfrm>
        </p:grpSpPr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1E75584-2D54-41D1-92FB-038F86C99232}"/>
                </a:ext>
              </a:extLst>
            </p:cNvPr>
            <p:cNvSpPr txBox="1"/>
            <p:nvPr/>
          </p:nvSpPr>
          <p:spPr>
            <a:xfrm>
              <a:off x="4155125" y="3581921"/>
              <a:ext cx="2965561" cy="1323439"/>
            </a:xfrm>
            <a:prstGeom prst="rect">
              <a:avLst/>
            </a:prstGeom>
            <a:noFill/>
            <a:ln w="28575">
              <a:solidFill>
                <a:srgbClr val="2E4D7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Aplicação Virtual</a:t>
              </a:r>
            </a:p>
            <a:p>
              <a:pPr algn="ctr"/>
              <a:endParaRPr lang="pt-BR" sz="1600" b="1" dirty="0">
                <a:solidFill>
                  <a:srgbClr val="2E4D72"/>
                </a:solidFill>
                <a:latin typeface="Exo 2" panose="00000500000000000000" pitchFamily="50" charset="0"/>
              </a:endParaRPr>
            </a:p>
            <a:p>
              <a:r>
                <a:rPr lang="pt-BR" sz="1600" b="1" dirty="0">
                  <a:solidFill>
                    <a:srgbClr val="2E4D72"/>
                  </a:solidFill>
                  <a:latin typeface="Exo 2" panose="00000500000000000000" pitchFamily="50" charset="0"/>
                </a:rPr>
                <a:t>- </a:t>
              </a:r>
              <a:r>
                <a:rPr lang="pt-BR" sz="1600" dirty="0">
                  <a:solidFill>
                    <a:srgbClr val="2E4D72"/>
                  </a:solidFill>
                  <a:latin typeface="Exo 2" panose="00000500000000000000" pitchFamily="50" charset="0"/>
                </a:rPr>
                <a:t>VM na AWS;</a:t>
              </a:r>
            </a:p>
            <a:p>
              <a:br>
                <a:rPr lang="pt-BR" sz="1600" dirty="0">
                  <a:solidFill>
                    <a:srgbClr val="A771B6"/>
                  </a:solidFill>
                  <a:latin typeface="Exo 2" panose="00000500000000000000" pitchFamily="50" charset="0"/>
                </a:rPr>
              </a:br>
              <a:endParaRPr lang="pt-BR" sz="1600" dirty="0">
                <a:solidFill>
                  <a:srgbClr val="A771B6"/>
                </a:solidFill>
                <a:latin typeface="Exo 2" panose="00000500000000000000" pitchFamily="50" charset="0"/>
              </a:endParaRPr>
            </a:p>
          </p:txBody>
        </p:sp>
        <p:pic>
          <p:nvPicPr>
            <p:cNvPr id="72" name="Picture 6">
              <a:extLst>
                <a:ext uri="{FF2B5EF4-FFF2-40B4-BE49-F238E27FC236}">
                  <a16:creationId xmlns:a16="http://schemas.microsoft.com/office/drawing/2014/main" id="{60076CD0-6374-42F8-AF78-3F7BB44120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5" t="15063" r="20312" b="11015"/>
            <a:stretch/>
          </p:blipFill>
          <p:spPr bwMode="auto">
            <a:xfrm>
              <a:off x="6288304" y="3916945"/>
              <a:ext cx="729527" cy="925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FAF97897-48FF-43BD-BE22-A0A4DCEAAB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5" t="31199" r="19730" b="25599"/>
            <a:stretch/>
          </p:blipFill>
          <p:spPr bwMode="auto">
            <a:xfrm>
              <a:off x="5442374" y="4179602"/>
              <a:ext cx="859704" cy="672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58395FDA-7AEC-4102-8995-57662903E165}"/>
              </a:ext>
            </a:extLst>
          </p:cNvPr>
          <p:cNvCxnSpPr>
            <a:cxnSpLocks/>
          </p:cNvCxnSpPr>
          <p:nvPr/>
        </p:nvCxnSpPr>
        <p:spPr>
          <a:xfrm flipV="1">
            <a:off x="7810500" y="4702221"/>
            <a:ext cx="814269" cy="9841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C199A4D-F09F-47D3-AB7C-3287710A95C0}"/>
              </a:ext>
            </a:extLst>
          </p:cNvPr>
          <p:cNvCxnSpPr>
            <a:cxnSpLocks/>
          </p:cNvCxnSpPr>
          <p:nvPr/>
        </p:nvCxnSpPr>
        <p:spPr>
          <a:xfrm flipV="1">
            <a:off x="10085387" y="2838505"/>
            <a:ext cx="0" cy="416679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9D26E553-DBB4-48ED-A612-FB6BC354CF1C}"/>
              </a:ext>
            </a:extLst>
          </p:cNvPr>
          <p:cNvCxnSpPr>
            <a:cxnSpLocks/>
          </p:cNvCxnSpPr>
          <p:nvPr/>
        </p:nvCxnSpPr>
        <p:spPr>
          <a:xfrm flipH="1">
            <a:off x="6237662" y="3317376"/>
            <a:ext cx="7620" cy="677601"/>
          </a:xfrm>
          <a:prstGeom prst="straightConnector1">
            <a:avLst/>
          </a:prstGeom>
          <a:ln w="76200">
            <a:solidFill>
              <a:srgbClr val="2E4D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047B6E8F-8584-4960-BE46-BAB3A6220DA0}"/>
              </a:ext>
            </a:extLst>
          </p:cNvPr>
          <p:cNvSpPr/>
          <p:nvPr/>
        </p:nvSpPr>
        <p:spPr>
          <a:xfrm rot="18900000" flipV="1">
            <a:off x="-432134" y="584665"/>
            <a:ext cx="2463049" cy="125161"/>
          </a:xfrm>
          <a:prstGeom prst="rect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riângulo Retângulo 40">
            <a:extLst>
              <a:ext uri="{FF2B5EF4-FFF2-40B4-BE49-F238E27FC236}">
                <a16:creationId xmlns:a16="http://schemas.microsoft.com/office/drawing/2014/main" id="{4617C6CF-DB55-476C-8EE7-87AF8B327B87}"/>
              </a:ext>
            </a:extLst>
          </p:cNvPr>
          <p:cNvSpPr/>
          <p:nvPr/>
        </p:nvSpPr>
        <p:spPr>
          <a:xfrm flipV="1">
            <a:off x="0" y="0"/>
            <a:ext cx="1314000" cy="1313543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35052C4-590A-4104-ABCA-DD3F4E53426D}"/>
              </a:ext>
            </a:extLst>
          </p:cNvPr>
          <p:cNvCxnSpPr>
            <a:cxnSpLocks/>
          </p:cNvCxnSpPr>
          <p:nvPr/>
        </p:nvCxnSpPr>
        <p:spPr>
          <a:xfrm rot="18900000" flipV="1">
            <a:off x="-1092227" y="504446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4E31C6F-0CB2-4430-90B4-2022439CE91E}"/>
              </a:ext>
            </a:extLst>
          </p:cNvPr>
          <p:cNvCxnSpPr>
            <a:cxnSpLocks/>
          </p:cNvCxnSpPr>
          <p:nvPr/>
        </p:nvCxnSpPr>
        <p:spPr>
          <a:xfrm rot="18900000" flipV="1">
            <a:off x="-1276377" y="660021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ângulo Retângulo 47">
            <a:extLst>
              <a:ext uri="{FF2B5EF4-FFF2-40B4-BE49-F238E27FC236}">
                <a16:creationId xmlns:a16="http://schemas.microsoft.com/office/drawing/2014/main" id="{A5A1325E-2886-4B15-829E-CFC81D778595}"/>
              </a:ext>
            </a:extLst>
          </p:cNvPr>
          <p:cNvSpPr/>
          <p:nvPr/>
        </p:nvSpPr>
        <p:spPr>
          <a:xfrm flipH="1" flipV="1">
            <a:off x="2676334" y="0"/>
            <a:ext cx="9515666" cy="486229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B6ABB49-3A14-4123-9573-4DB3A3467F3F}"/>
              </a:ext>
            </a:extLst>
          </p:cNvPr>
          <p:cNvSpPr/>
          <p:nvPr/>
        </p:nvSpPr>
        <p:spPr>
          <a:xfrm rot="18900000" flipV="1">
            <a:off x="10232283" y="6098178"/>
            <a:ext cx="2463049" cy="125161"/>
          </a:xfrm>
          <a:prstGeom prst="rect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Triângulo Retângulo 49">
            <a:extLst>
              <a:ext uri="{FF2B5EF4-FFF2-40B4-BE49-F238E27FC236}">
                <a16:creationId xmlns:a16="http://schemas.microsoft.com/office/drawing/2014/main" id="{924DF108-721D-474D-85CF-A0D5AB2F0EEE}"/>
              </a:ext>
            </a:extLst>
          </p:cNvPr>
          <p:cNvSpPr/>
          <p:nvPr/>
        </p:nvSpPr>
        <p:spPr>
          <a:xfrm>
            <a:off x="0" y="6371771"/>
            <a:ext cx="9515666" cy="486229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Retângulo 50">
            <a:extLst>
              <a:ext uri="{FF2B5EF4-FFF2-40B4-BE49-F238E27FC236}">
                <a16:creationId xmlns:a16="http://schemas.microsoft.com/office/drawing/2014/main" id="{05A46E6A-972A-4317-9CED-675F7F3D8989}"/>
              </a:ext>
            </a:extLst>
          </p:cNvPr>
          <p:cNvSpPr/>
          <p:nvPr/>
        </p:nvSpPr>
        <p:spPr>
          <a:xfrm flipH="1">
            <a:off x="10887074" y="5544457"/>
            <a:ext cx="1314000" cy="1313543"/>
          </a:xfrm>
          <a:prstGeom prst="rtTriangle">
            <a:avLst/>
          </a:prstGeom>
          <a:solidFill>
            <a:srgbClr val="2E4D72"/>
          </a:solidFill>
          <a:ln>
            <a:solidFill>
              <a:srgbClr val="2E4D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B3B5FC9-4D4C-4663-9258-641DB9A73B7F}"/>
              </a:ext>
            </a:extLst>
          </p:cNvPr>
          <p:cNvCxnSpPr>
            <a:cxnSpLocks/>
          </p:cNvCxnSpPr>
          <p:nvPr/>
        </p:nvCxnSpPr>
        <p:spPr>
          <a:xfrm rot="18900000" flipV="1">
            <a:off x="9096375" y="6224258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5EB3A5A-4F04-4E5D-98B7-05DE1A117705}"/>
              </a:ext>
            </a:extLst>
          </p:cNvPr>
          <p:cNvCxnSpPr>
            <a:cxnSpLocks/>
          </p:cNvCxnSpPr>
          <p:nvPr/>
        </p:nvCxnSpPr>
        <p:spPr>
          <a:xfrm rot="18900000" flipV="1">
            <a:off x="8912225" y="6379833"/>
            <a:ext cx="4368800" cy="0"/>
          </a:xfrm>
          <a:prstGeom prst="line">
            <a:avLst/>
          </a:prstGeom>
          <a:ln>
            <a:solidFill>
              <a:srgbClr val="2E4D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6D018E-0E28-4E57-AC8A-1A7A4A31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41" y="1847197"/>
            <a:ext cx="1653105" cy="9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847CFD-B76E-4767-A462-6FAADAA2B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497" y="814274"/>
            <a:ext cx="6338128" cy="63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C4D706B-98B0-4467-8E63-B3CEE88E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02" y="3867029"/>
            <a:ext cx="1097705" cy="10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C13A32-D154-4C4B-BEA4-0EB56560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67" y="277942"/>
            <a:ext cx="2518481" cy="13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7CF9644-92A7-48F0-8F58-40C89CCF5281}"/>
              </a:ext>
            </a:extLst>
          </p:cNvPr>
          <p:cNvSpPr txBox="1"/>
          <p:nvPr/>
        </p:nvSpPr>
        <p:spPr>
          <a:xfrm>
            <a:off x="7787575" y="2132251"/>
            <a:ext cx="2357248" cy="1754326"/>
          </a:xfrm>
          <a:prstGeom prst="rect">
            <a:avLst/>
          </a:prstGeom>
          <a:noFill/>
          <a:ln w="28575">
            <a:solidFill>
              <a:srgbClr val="A771B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A771B6"/>
                </a:solidFill>
              </a:rPr>
              <a:t>Requisitos mínimos</a:t>
            </a:r>
          </a:p>
          <a:p>
            <a:pPr algn="ctr"/>
            <a:endParaRPr lang="pt-BR" dirty="0">
              <a:solidFill>
                <a:srgbClr val="A771B6"/>
              </a:solidFill>
            </a:endParaRPr>
          </a:p>
          <a:p>
            <a:r>
              <a:rPr lang="pt-BR" b="1" dirty="0">
                <a:solidFill>
                  <a:srgbClr val="A771B6"/>
                </a:solidFill>
              </a:rPr>
              <a:t>-</a:t>
            </a:r>
            <a:r>
              <a:rPr lang="pt-BR" dirty="0">
                <a:solidFill>
                  <a:srgbClr val="A771B6"/>
                </a:solidFill>
              </a:rPr>
              <a:t> Notebook ou Desktop</a:t>
            </a:r>
            <a:br>
              <a:rPr lang="pt-BR" dirty="0">
                <a:solidFill>
                  <a:srgbClr val="A771B6"/>
                </a:solidFill>
              </a:rPr>
            </a:br>
            <a:r>
              <a:rPr lang="pt-BR" dirty="0">
                <a:solidFill>
                  <a:srgbClr val="A771B6"/>
                </a:solidFill>
              </a:rPr>
              <a:t>core i5/amd ryzen 5;</a:t>
            </a:r>
          </a:p>
          <a:p>
            <a:r>
              <a:rPr lang="pt-BR" b="1" dirty="0">
                <a:solidFill>
                  <a:srgbClr val="A771B6"/>
                </a:solidFill>
              </a:rPr>
              <a:t>-</a:t>
            </a:r>
            <a:r>
              <a:rPr lang="pt-BR" dirty="0">
                <a:solidFill>
                  <a:srgbClr val="A771B6"/>
                </a:solidFill>
              </a:rPr>
              <a:t> 8 Gb de RAM;</a:t>
            </a:r>
          </a:p>
          <a:p>
            <a:endParaRPr lang="pt-BR" dirty="0"/>
          </a:p>
        </p:txBody>
      </p:sp>
      <p:pic>
        <p:nvPicPr>
          <p:cNvPr id="9" name="Picture 4" descr="Notebook Icons - Download 111 Free Notebook icons here">
            <a:extLst>
              <a:ext uri="{FF2B5EF4-FFF2-40B4-BE49-F238E27FC236}">
                <a16:creationId xmlns:a16="http://schemas.microsoft.com/office/drawing/2014/main" id="{AC499BED-B814-43CE-AE57-7600BF79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4889" r="94667">
                        <a14:foregroundMark x1="8889" y1="74222" x2="8889" y2="74222"/>
                        <a14:foregroundMark x1="4889" y1="76444" x2="4889" y2="76444"/>
                        <a14:foregroundMark x1="91556" y1="76889" x2="91556" y2="76889"/>
                        <a14:foregroundMark x1="94667" y1="78667" x2="94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41" y="3184902"/>
            <a:ext cx="701675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60487DE7-E0B2-49CA-967B-CDABDBB82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98222" l="1778" r="96889">
                        <a14:foregroundMark x1="4000" y1="52889" x2="4000" y2="52889"/>
                        <a14:foregroundMark x1="1778" y1="64000" x2="1778" y2="64000"/>
                        <a14:foregroundMark x1="65778" y1="68000" x2="65778" y2="68000"/>
                        <a14:foregroundMark x1="92444" y1="50222" x2="92444" y2="50222"/>
                        <a14:foregroundMark x1="96889" y1="73778" x2="96889" y2="73778"/>
                        <a14:foregroundMark x1="84889" y1="97778" x2="84444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9304">
            <a:off x="7868251" y="3509676"/>
            <a:ext cx="3333680" cy="3333680"/>
          </a:xfrm>
          <a:prstGeom prst="rect">
            <a:avLst/>
          </a:prstGeom>
        </p:spPr>
      </p:pic>
      <p:pic>
        <p:nvPicPr>
          <p:cNvPr id="11" name="Imagem 10" descr="Logotipo&#10;&#10;Descrição gerada automaticamente com confiança baixa">
            <a:extLst>
              <a:ext uri="{FF2B5EF4-FFF2-40B4-BE49-F238E27FC236}">
                <a16:creationId xmlns:a16="http://schemas.microsoft.com/office/drawing/2014/main" id="{FC68793C-4843-4939-8BE3-7B4A7A57A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7381">
            <a:off x="6221650" y="873095"/>
            <a:ext cx="925377" cy="26749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98380FD-AAE3-401C-AD7D-1F9766386265}"/>
              </a:ext>
            </a:extLst>
          </p:cNvPr>
          <p:cNvCxnSpPr>
            <a:cxnSpLocks/>
          </p:cNvCxnSpPr>
          <p:nvPr/>
        </p:nvCxnSpPr>
        <p:spPr>
          <a:xfrm flipH="1">
            <a:off x="6018439" y="944621"/>
            <a:ext cx="1331799" cy="618709"/>
          </a:xfrm>
          <a:prstGeom prst="straightConnector1">
            <a:avLst/>
          </a:prstGeom>
          <a:ln w="76200">
            <a:solidFill>
              <a:srgbClr val="A771B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7C8F26DD-4129-43E5-B9C4-11135D23B0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13866" y="2554148"/>
            <a:ext cx="2164268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202</Words>
  <Application>Microsoft Office PowerPoint</Application>
  <PresentationFormat>Widescreen</PresentationFormat>
  <Paragraphs>83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Exo 2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</dc:creator>
  <cp:lastModifiedBy>luiz</cp:lastModifiedBy>
  <cp:revision>73</cp:revision>
  <dcterms:created xsi:type="dcterms:W3CDTF">2021-03-24T00:38:20Z</dcterms:created>
  <dcterms:modified xsi:type="dcterms:W3CDTF">2021-06-13T19:00:22Z</dcterms:modified>
</cp:coreProperties>
</file>