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92D050"/>
    <a:srgbClr val="FFFF99"/>
    <a:srgbClr val="CE0F69"/>
    <a:srgbClr val="FFC000"/>
    <a:srgbClr val="F35DA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51BC40-7182-4534-9E9A-0502302B6D31}" v="7" dt="2021-03-01T23:27:08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ÍS CALAZANS DE SOUSA" userId="4720d0ac-d088-463f-a916-99143e741c85" providerId="ADAL" clId="{AC51BC40-7182-4534-9E9A-0502302B6D31}"/>
    <pc:docChg chg="undo custSel modSld">
      <pc:chgData name="THAÍS CALAZANS DE SOUSA" userId="4720d0ac-d088-463f-a916-99143e741c85" providerId="ADAL" clId="{AC51BC40-7182-4534-9E9A-0502302B6D31}" dt="2021-03-01T23:33:22.737" v="546" actId="14100"/>
      <pc:docMkLst>
        <pc:docMk/>
      </pc:docMkLst>
      <pc:sldChg chg="addSp modSp mod">
        <pc:chgData name="THAÍS CALAZANS DE SOUSA" userId="4720d0ac-d088-463f-a916-99143e741c85" providerId="ADAL" clId="{AC51BC40-7182-4534-9E9A-0502302B6D31}" dt="2021-03-01T23:33:22.737" v="546" actId="14100"/>
        <pc:sldMkLst>
          <pc:docMk/>
          <pc:sldMk cId="3254902699" sldId="256"/>
        </pc:sldMkLst>
        <pc:spChg chg="mod">
          <ac:chgData name="THAÍS CALAZANS DE SOUSA" userId="4720d0ac-d088-463f-a916-99143e741c85" providerId="ADAL" clId="{AC51BC40-7182-4534-9E9A-0502302B6D31}" dt="2021-03-01T23:15:37.062" v="139" actId="207"/>
          <ac:spMkLst>
            <pc:docMk/>
            <pc:sldMk cId="3254902699" sldId="256"/>
            <ac:spMk id="2" creationId="{9F9EB79E-75B2-4AC4-A617-F28F70452545}"/>
          </ac:spMkLst>
        </pc:spChg>
        <pc:spChg chg="mod">
          <ac:chgData name="THAÍS CALAZANS DE SOUSA" userId="4720d0ac-d088-463f-a916-99143e741c85" providerId="ADAL" clId="{AC51BC40-7182-4534-9E9A-0502302B6D31}" dt="2021-03-01T23:09:42.639" v="82" actId="20577"/>
          <ac:spMkLst>
            <pc:docMk/>
            <pc:sldMk cId="3254902699" sldId="256"/>
            <ac:spMk id="4" creationId="{9ACB0EAD-EE2A-43F9-A1CD-51D206FC662D}"/>
          </ac:spMkLst>
        </pc:spChg>
        <pc:spChg chg="mod">
          <ac:chgData name="THAÍS CALAZANS DE SOUSA" userId="4720d0ac-d088-463f-a916-99143e741c85" providerId="ADAL" clId="{AC51BC40-7182-4534-9E9A-0502302B6D31}" dt="2021-03-01T23:23:35.829" v="394" actId="1076"/>
          <ac:spMkLst>
            <pc:docMk/>
            <pc:sldMk cId="3254902699" sldId="256"/>
            <ac:spMk id="6" creationId="{1BD3169A-5729-434D-88F6-61FAF564E41B}"/>
          </ac:spMkLst>
        </pc:spChg>
        <pc:spChg chg="mod">
          <ac:chgData name="THAÍS CALAZANS DE SOUSA" userId="4720d0ac-d088-463f-a916-99143e741c85" providerId="ADAL" clId="{AC51BC40-7182-4534-9E9A-0502302B6D31}" dt="2021-03-01T23:23:48.459" v="395" actId="14100"/>
          <ac:spMkLst>
            <pc:docMk/>
            <pc:sldMk cId="3254902699" sldId="256"/>
            <ac:spMk id="7" creationId="{4E08F5B6-B63C-4FF7-972D-B7C11B7355CC}"/>
          </ac:spMkLst>
        </pc:spChg>
        <pc:spChg chg="mod">
          <ac:chgData name="THAÍS CALAZANS DE SOUSA" userId="4720d0ac-d088-463f-a916-99143e741c85" providerId="ADAL" clId="{AC51BC40-7182-4534-9E9A-0502302B6D31}" dt="2021-03-01T22:58:40.527" v="19" actId="1076"/>
          <ac:spMkLst>
            <pc:docMk/>
            <pc:sldMk cId="3254902699" sldId="256"/>
            <ac:spMk id="8" creationId="{D49A3270-597C-4579-958E-55E37ED35E13}"/>
          </ac:spMkLst>
        </pc:spChg>
        <pc:spChg chg="mod">
          <ac:chgData name="THAÍS CALAZANS DE SOUSA" userId="4720d0ac-d088-463f-a916-99143e741c85" providerId="ADAL" clId="{AC51BC40-7182-4534-9E9A-0502302B6D31}" dt="2021-03-01T22:58:40.527" v="19" actId="1076"/>
          <ac:spMkLst>
            <pc:docMk/>
            <pc:sldMk cId="3254902699" sldId="256"/>
            <ac:spMk id="9" creationId="{4482008F-22E3-4736-8BB6-84092D100A4B}"/>
          </ac:spMkLst>
        </pc:spChg>
        <pc:spChg chg="mod">
          <ac:chgData name="THAÍS CALAZANS DE SOUSA" userId="4720d0ac-d088-463f-a916-99143e741c85" providerId="ADAL" clId="{AC51BC40-7182-4534-9E9A-0502302B6D31}" dt="2021-03-01T23:20:45.848" v="256" actId="14100"/>
          <ac:spMkLst>
            <pc:docMk/>
            <pc:sldMk cId="3254902699" sldId="256"/>
            <ac:spMk id="11" creationId="{B99A757B-872F-4C30-BA65-6A752B468AEE}"/>
          </ac:spMkLst>
        </pc:spChg>
        <pc:spChg chg="mod">
          <ac:chgData name="THAÍS CALAZANS DE SOUSA" userId="4720d0ac-d088-463f-a916-99143e741c85" providerId="ADAL" clId="{AC51BC40-7182-4534-9E9A-0502302B6D31}" dt="2021-03-01T23:20:39.877" v="254" actId="14100"/>
          <ac:spMkLst>
            <pc:docMk/>
            <pc:sldMk cId="3254902699" sldId="256"/>
            <ac:spMk id="13" creationId="{4E9CB3DC-47B7-4ECA-975F-ECE59D7C6BD5}"/>
          </ac:spMkLst>
        </pc:spChg>
        <pc:spChg chg="mod">
          <ac:chgData name="THAÍS CALAZANS DE SOUSA" userId="4720d0ac-d088-463f-a916-99143e741c85" providerId="ADAL" clId="{AC51BC40-7182-4534-9E9A-0502302B6D31}" dt="2021-03-01T23:22:10.616" v="321" actId="1076"/>
          <ac:spMkLst>
            <pc:docMk/>
            <pc:sldMk cId="3254902699" sldId="256"/>
            <ac:spMk id="15" creationId="{F0456AA6-111B-4888-B18B-8DFF7F606352}"/>
          </ac:spMkLst>
        </pc:spChg>
        <pc:spChg chg="mod">
          <ac:chgData name="THAÍS CALAZANS DE SOUSA" userId="4720d0ac-d088-463f-a916-99143e741c85" providerId="ADAL" clId="{AC51BC40-7182-4534-9E9A-0502302B6D31}" dt="2021-03-01T23:23:24.016" v="393" actId="1076"/>
          <ac:spMkLst>
            <pc:docMk/>
            <pc:sldMk cId="3254902699" sldId="256"/>
            <ac:spMk id="17" creationId="{E4366BFC-BC8D-42DE-87EE-8512F235CB2F}"/>
          </ac:spMkLst>
        </pc:spChg>
        <pc:spChg chg="mod">
          <ac:chgData name="THAÍS CALAZANS DE SOUSA" userId="4720d0ac-d088-463f-a916-99143e741c85" providerId="ADAL" clId="{AC51BC40-7182-4534-9E9A-0502302B6D31}" dt="2021-03-01T23:22:57.349" v="355" actId="20577"/>
          <ac:spMkLst>
            <pc:docMk/>
            <pc:sldMk cId="3254902699" sldId="256"/>
            <ac:spMk id="18" creationId="{FC241853-0B2C-42EE-93D9-B0ED4381FDF9}"/>
          </ac:spMkLst>
        </pc:spChg>
        <pc:spChg chg="mod">
          <ac:chgData name="THAÍS CALAZANS DE SOUSA" userId="4720d0ac-d088-463f-a916-99143e741c85" providerId="ADAL" clId="{AC51BC40-7182-4534-9E9A-0502302B6D31}" dt="2021-03-01T23:27:26.107" v="524" actId="1076"/>
          <ac:spMkLst>
            <pc:docMk/>
            <pc:sldMk cId="3254902699" sldId="256"/>
            <ac:spMk id="20" creationId="{4DCDE00A-3667-4851-86D8-2CBDE4E64579}"/>
          </ac:spMkLst>
        </pc:spChg>
        <pc:spChg chg="mod">
          <ac:chgData name="THAÍS CALAZANS DE SOUSA" userId="4720d0ac-d088-463f-a916-99143e741c85" providerId="ADAL" clId="{AC51BC40-7182-4534-9E9A-0502302B6D31}" dt="2021-03-01T23:28:58.433" v="545" actId="1076"/>
          <ac:spMkLst>
            <pc:docMk/>
            <pc:sldMk cId="3254902699" sldId="256"/>
            <ac:spMk id="21" creationId="{422DDF5B-C6BB-4E4F-9094-6D88F540076C}"/>
          </ac:spMkLst>
        </pc:spChg>
        <pc:spChg chg="mod">
          <ac:chgData name="THAÍS CALAZANS DE SOUSA" userId="4720d0ac-d088-463f-a916-99143e741c85" providerId="ADAL" clId="{AC51BC40-7182-4534-9E9A-0502302B6D31}" dt="2021-03-01T23:28:51.893" v="543" actId="1076"/>
          <ac:spMkLst>
            <pc:docMk/>
            <pc:sldMk cId="3254902699" sldId="256"/>
            <ac:spMk id="22" creationId="{B070068E-C0D7-4BD0-A9F4-CDA98436BF0B}"/>
          </ac:spMkLst>
        </pc:spChg>
        <pc:spChg chg="add mod">
          <ac:chgData name="THAÍS CALAZANS DE SOUSA" userId="4720d0ac-d088-463f-a916-99143e741c85" providerId="ADAL" clId="{AC51BC40-7182-4534-9E9A-0502302B6D31}" dt="2021-03-01T23:21:54.880" v="320" actId="14100"/>
          <ac:spMkLst>
            <pc:docMk/>
            <pc:sldMk cId="3254902699" sldId="256"/>
            <ac:spMk id="24" creationId="{C9162E05-90A1-4219-B9BA-02E5771FBCE6}"/>
          </ac:spMkLst>
        </pc:spChg>
        <pc:spChg chg="add mod">
          <ac:chgData name="THAÍS CALAZANS DE SOUSA" userId="4720d0ac-d088-463f-a916-99143e741c85" providerId="ADAL" clId="{AC51BC40-7182-4534-9E9A-0502302B6D31}" dt="2021-03-01T23:28:47.697" v="542" actId="1076"/>
          <ac:spMkLst>
            <pc:docMk/>
            <pc:sldMk cId="3254902699" sldId="256"/>
            <ac:spMk id="25" creationId="{9F467EFE-9B1B-409D-8B83-FE2619DE4022}"/>
          </ac:spMkLst>
        </pc:spChg>
        <pc:spChg chg="add mod">
          <ac:chgData name="THAÍS CALAZANS DE SOUSA" userId="4720d0ac-d088-463f-a916-99143e741c85" providerId="ADAL" clId="{AC51BC40-7182-4534-9E9A-0502302B6D31}" dt="2021-03-01T23:28:36.676" v="538" actId="1076"/>
          <ac:spMkLst>
            <pc:docMk/>
            <pc:sldMk cId="3254902699" sldId="256"/>
            <ac:spMk id="26" creationId="{F64BF78C-63CE-46CB-9B77-6A6CCC86BFFA}"/>
          </ac:spMkLst>
        </pc:spChg>
        <pc:spChg chg="mod">
          <ac:chgData name="THAÍS CALAZANS DE SOUSA" userId="4720d0ac-d088-463f-a916-99143e741c85" providerId="ADAL" clId="{AC51BC40-7182-4534-9E9A-0502302B6D31}" dt="2021-03-01T23:18:03.006" v="178" actId="14100"/>
          <ac:spMkLst>
            <pc:docMk/>
            <pc:sldMk cId="3254902699" sldId="256"/>
            <ac:spMk id="27" creationId="{F0ACB75A-9E83-496C-82EE-9FC8172F3BF9}"/>
          </ac:spMkLst>
        </pc:spChg>
        <pc:spChg chg="add mod">
          <ac:chgData name="THAÍS CALAZANS DE SOUSA" userId="4720d0ac-d088-463f-a916-99143e741c85" providerId="ADAL" clId="{AC51BC40-7182-4534-9E9A-0502302B6D31}" dt="2021-03-01T23:33:22.737" v="546" actId="14100"/>
          <ac:spMkLst>
            <pc:docMk/>
            <pc:sldMk cId="3254902699" sldId="256"/>
            <ac:spMk id="28" creationId="{E6385B02-CE82-421B-B229-4C5C90BF3406}"/>
          </ac:spMkLst>
        </pc:spChg>
        <pc:spChg chg="mod">
          <ac:chgData name="THAÍS CALAZANS DE SOUSA" userId="4720d0ac-d088-463f-a916-99143e741c85" providerId="ADAL" clId="{AC51BC40-7182-4534-9E9A-0502302B6D31}" dt="2021-03-01T23:05:18.729" v="43" actId="14100"/>
          <ac:spMkLst>
            <pc:docMk/>
            <pc:sldMk cId="3254902699" sldId="256"/>
            <ac:spMk id="32" creationId="{106816E5-9B45-451F-A5D1-15AF0A7CBC4E}"/>
          </ac:spMkLst>
        </pc:spChg>
        <pc:spChg chg="mod">
          <ac:chgData name="THAÍS CALAZANS DE SOUSA" userId="4720d0ac-d088-463f-a916-99143e741c85" providerId="ADAL" clId="{AC51BC40-7182-4534-9E9A-0502302B6D31}" dt="2021-03-01T23:16:07.153" v="141" actId="1076"/>
          <ac:spMkLst>
            <pc:docMk/>
            <pc:sldMk cId="3254902699" sldId="256"/>
            <ac:spMk id="33" creationId="{1D9AD0B6-FCDC-4053-A43A-20F3782299C2}"/>
          </ac:spMkLst>
        </pc:spChg>
        <pc:spChg chg="mod">
          <ac:chgData name="THAÍS CALAZANS DE SOUSA" userId="4720d0ac-d088-463f-a916-99143e741c85" providerId="ADAL" clId="{AC51BC40-7182-4534-9E9A-0502302B6D31}" dt="2021-03-01T22:58:46.452" v="21" actId="122"/>
          <ac:spMkLst>
            <pc:docMk/>
            <pc:sldMk cId="3254902699" sldId="256"/>
            <ac:spMk id="34" creationId="{F6753B51-E5B6-4345-8421-D443AE0930CA}"/>
          </ac:spMkLst>
        </pc:spChg>
        <pc:spChg chg="mod">
          <ac:chgData name="THAÍS CALAZANS DE SOUSA" userId="4720d0ac-d088-463f-a916-99143e741c85" providerId="ADAL" clId="{AC51BC40-7182-4534-9E9A-0502302B6D31}" dt="2021-03-01T23:16:20.066" v="143" actId="1076"/>
          <ac:spMkLst>
            <pc:docMk/>
            <pc:sldMk cId="3254902699" sldId="256"/>
            <ac:spMk id="35" creationId="{E5EF5B7D-A1EB-48AE-B012-A5498FABAF40}"/>
          </ac:spMkLst>
        </pc:spChg>
        <pc:spChg chg="mod">
          <ac:chgData name="THAÍS CALAZANS DE SOUSA" userId="4720d0ac-d088-463f-a916-99143e741c85" providerId="ADAL" clId="{AC51BC40-7182-4534-9E9A-0502302B6D31}" dt="2021-03-01T23:15:18.098" v="137" actId="1076"/>
          <ac:spMkLst>
            <pc:docMk/>
            <pc:sldMk cId="3254902699" sldId="256"/>
            <ac:spMk id="36" creationId="{7266AE1F-4EC1-40CA-AA4B-B9306D6176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9F062-B348-4372-BCB1-D2CA51A6F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37983D-F9AD-4089-B915-F9C89812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F80052-2132-42BD-8D86-62174A02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2610-77F1-4E86-98DE-224508E697AD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02602-4510-4827-A82E-AC473DA9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5CAF18-3276-4543-9504-E6207ED6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740A-5BDC-47E6-8490-D343F9C4C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91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9AA56-3A38-4EC0-BA7C-824C982F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CED9B4-757A-49BC-8990-B1E864268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3ABC79-5CAF-47CB-A33D-54050C93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2610-77F1-4E86-98DE-224508E697AD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11EDAF-7F49-4562-8F0E-991962E4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41DA7B-EEC8-4549-9F8D-D441C9D5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740A-5BDC-47E6-8490-D343F9C4C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2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7243A3-75A4-449F-96AC-5BE04E64A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FF5AA7-AAFD-40F2-9509-40895B2B3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E679F-AFCC-487D-A6B2-1227E8FD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2610-77F1-4E86-98DE-224508E697AD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A05C1F-F54C-4A1B-AE99-7B8E4F15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356884-430D-47B9-8B49-A21A831D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740A-5BDC-47E6-8490-D343F9C4C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61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0CB4D-746C-42A7-9833-28A9EEC8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EE85AF-09A4-4E45-A9B7-2A10AF2C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50453C-280F-45FA-8127-DFB8790F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2610-77F1-4E86-98DE-224508E697AD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02606-9CFE-4DEA-BBFE-F512F936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57E29B-68F7-4172-89F6-8B2BF02B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740A-5BDC-47E6-8490-D343F9C4C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1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9B2E0-7C42-4F9D-AFAC-25F7F899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B4C930-70F6-47DF-A56F-38BC31CEE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A67AA6-2915-4595-9537-3C38BA34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2610-77F1-4E86-98DE-224508E697AD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F2B0C8-E4B7-4DD2-A752-F597D7DA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DAB40-DFE3-4D74-9895-E394A890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740A-5BDC-47E6-8490-D343F9C4C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90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DF052-BA08-4EFB-9334-A452A82D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DCD3EC-8463-430C-95B1-B2E436D64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C56CA9-4FDF-4AF9-9C91-526FE8F58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66C5C5-33F4-4910-B3AE-F8802C2A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2610-77F1-4E86-98DE-224508E697AD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072869-9EC7-4BA4-A06C-D29FF913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7C5034-FC02-484B-AF3D-7E5E48F1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740A-5BDC-47E6-8490-D343F9C4C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41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BD54C-201B-4FF6-9D72-F8ABFE72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3E6DD7-BCA6-478C-A538-63267A94E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747409-0A9E-40B9-986B-56C087421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C17161-1746-4F8D-A1A5-9BBBCA674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15F6F0-59F5-4A90-B087-64CA22405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C57964-111C-416B-BF84-0D660589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2610-77F1-4E86-98DE-224508E697AD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4BF412-309D-43D5-8DD6-2F64E72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57C1B0-2586-4FD6-8B37-9FC1205A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740A-5BDC-47E6-8490-D343F9C4C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83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78D3F-2A6D-46A0-B76B-25056645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CD98C0-59E5-4FEC-B95A-B0DFF5FC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2610-77F1-4E86-98DE-224508E697AD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F335C0-78D6-4079-BD98-062E3B85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D1EE36-3569-4469-9917-485298FA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740A-5BDC-47E6-8490-D343F9C4C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36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E15D69-0DB0-4198-BE3F-57AD5E1E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2610-77F1-4E86-98DE-224508E697AD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21DDCE-845E-4E7D-9D0C-3AE8BF3A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2F7E20-E1AB-44FE-B151-76C6C44F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740A-5BDC-47E6-8490-D343F9C4C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78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D6920-8D2F-49CE-BD5E-2A002047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DA78FF-0565-4CB6-96B8-4AB5811DA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66A72FA-63C1-4028-A90D-9D4F3AFE1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8B30A9-1B16-4116-AF7E-0839486F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2610-77F1-4E86-98DE-224508E697AD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C06968-B6AF-4B33-9CB6-37909F4C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4CAB64-0A8A-4DD1-8C37-35450344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740A-5BDC-47E6-8490-D343F9C4C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75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F138E-9011-434A-BBDF-F788B7C1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D3E650-EF50-4624-BA0D-160C090C8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C2CC64-4BFA-45EF-8632-549D14474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43A354-EFBD-43F6-AD82-78C7C667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2610-77F1-4E86-98DE-224508E697AD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DA4511-5ED8-4A8F-8E98-89C61DB2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13DECB-D9D5-4E84-BCEC-72DFD8EC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2740A-5BDC-47E6-8490-D343F9C4C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72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4E1ED1-65A6-4111-AC15-8F06E92D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19A828-C45C-45BB-8D52-0E2EE7F71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9BF0CB-C94E-4A86-AF0E-2B03C9EB7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2610-77F1-4E86-98DE-224508E697AD}" type="datetimeFigureOut">
              <a:rPr lang="pt-BR" smtClean="0"/>
              <a:t>02/03/2021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4CCD7A-95E1-4C35-97C6-254FB3CEA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BBBFE0-705B-466F-9ED9-321DECACC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2740A-5BDC-47E6-8490-D343F9C4C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43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EB79E-75B2-4AC4-A617-F28F7045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008" y="413096"/>
            <a:ext cx="10561984" cy="516434"/>
          </a:xfrm>
        </p:spPr>
        <p:txBody>
          <a:bodyPr>
            <a:normAutofit fontScale="90000"/>
          </a:bodyPr>
          <a:lstStyle/>
          <a:p>
            <a:r>
              <a:rPr lang="pt-BR" sz="3200" b="1" dirty="0">
                <a:solidFill>
                  <a:schemeClr val="accent6">
                    <a:lumMod val="50000"/>
                  </a:schemeClr>
                </a:solidFill>
              </a:rPr>
              <a:t>Kangaroo</a:t>
            </a:r>
            <a:r>
              <a:rPr lang="pt-BR" sz="3200" dirty="0"/>
              <a:t> </a:t>
            </a:r>
            <a:r>
              <a:rPr lang="pt-BR" sz="3200" b="1" dirty="0"/>
              <a:t>- Sistema de Monitoramento dos Pais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ACB0EAD-EE2A-43F9-A1CD-51D206FC662D}"/>
              </a:ext>
            </a:extLst>
          </p:cNvPr>
          <p:cNvSpPr/>
          <p:nvPr/>
        </p:nvSpPr>
        <p:spPr>
          <a:xfrm>
            <a:off x="271647" y="1895534"/>
            <a:ext cx="1521931" cy="9494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Alto uso do computador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BD3169A-5729-434D-88F6-61FAF564E41B}"/>
              </a:ext>
            </a:extLst>
          </p:cNvPr>
          <p:cNvSpPr/>
          <p:nvPr/>
        </p:nvSpPr>
        <p:spPr>
          <a:xfrm>
            <a:off x="1199319" y="2961256"/>
            <a:ext cx="1653208" cy="9274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Responsáveis sem saber como monitorar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08F5B6-B63C-4FF7-972D-B7C11B7355CC}"/>
              </a:ext>
            </a:extLst>
          </p:cNvPr>
          <p:cNvSpPr/>
          <p:nvPr/>
        </p:nvSpPr>
        <p:spPr>
          <a:xfrm>
            <a:off x="4477983" y="3353007"/>
            <a:ext cx="1918426" cy="921043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>
                <a:solidFill>
                  <a:schemeClr val="tx1"/>
                </a:solidFill>
              </a:rPr>
              <a:t>Indicação de sites mais </a:t>
            </a:r>
            <a:r>
              <a:rPr lang="pt-BR" sz="1500" dirty="0" err="1">
                <a:solidFill>
                  <a:schemeClr val="tx1"/>
                </a:solidFill>
              </a:rPr>
              <a:t>softs</a:t>
            </a:r>
            <a:r>
              <a:rPr lang="pt-BR" sz="1500" dirty="0">
                <a:solidFill>
                  <a:schemeClr val="tx1"/>
                </a:solidFill>
              </a:rPr>
              <a:t> e educativos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49A3270-597C-4579-958E-55E37ED35E13}"/>
              </a:ext>
            </a:extLst>
          </p:cNvPr>
          <p:cNvSpPr/>
          <p:nvPr/>
        </p:nvSpPr>
        <p:spPr>
          <a:xfrm>
            <a:off x="291307" y="5057915"/>
            <a:ext cx="1822175" cy="88844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Pais ou responsáveis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482008F-22E3-4736-8BB6-84092D100A4B}"/>
              </a:ext>
            </a:extLst>
          </p:cNvPr>
          <p:cNvSpPr/>
          <p:nvPr/>
        </p:nvSpPr>
        <p:spPr>
          <a:xfrm>
            <a:off x="2258236" y="5057915"/>
            <a:ext cx="1822175" cy="875354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Crianças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99A757B-872F-4C30-BA65-6A752B468AEE}"/>
              </a:ext>
            </a:extLst>
          </p:cNvPr>
          <p:cNvSpPr/>
          <p:nvPr/>
        </p:nvSpPr>
        <p:spPr>
          <a:xfrm>
            <a:off x="4477983" y="1988812"/>
            <a:ext cx="2041909" cy="116383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>
                <a:solidFill>
                  <a:schemeClr val="tx1"/>
                </a:solidFill>
              </a:rPr>
              <a:t>Passar um relatório para um responsável com toda atividade realizada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E9CB3DC-47B7-4ECA-975F-ECE59D7C6BD5}"/>
              </a:ext>
            </a:extLst>
          </p:cNvPr>
          <p:cNvSpPr/>
          <p:nvPr/>
        </p:nvSpPr>
        <p:spPr>
          <a:xfrm>
            <a:off x="6597290" y="1988812"/>
            <a:ext cx="1531845" cy="9210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>
                <a:solidFill>
                  <a:schemeClr val="tx1"/>
                </a:solidFill>
              </a:rPr>
              <a:t>Site informativo e completo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0456AA6-111B-4888-B18B-8DFF7F606352}"/>
              </a:ext>
            </a:extLst>
          </p:cNvPr>
          <p:cNvSpPr/>
          <p:nvPr/>
        </p:nvSpPr>
        <p:spPr>
          <a:xfrm>
            <a:off x="6479241" y="3353007"/>
            <a:ext cx="1649894" cy="921043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Plataforma amigável para o usuário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4366BFC-BC8D-42DE-87EE-8512F235CB2F}"/>
              </a:ext>
            </a:extLst>
          </p:cNvPr>
          <p:cNvSpPr/>
          <p:nvPr/>
        </p:nvSpPr>
        <p:spPr>
          <a:xfrm>
            <a:off x="6479240" y="5383319"/>
            <a:ext cx="1682633" cy="8224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Manuais para utilização da plataforma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C241853-0B2C-42EE-93D9-B0ED4381FDF9}"/>
              </a:ext>
            </a:extLst>
          </p:cNvPr>
          <p:cNvSpPr/>
          <p:nvPr/>
        </p:nvSpPr>
        <p:spPr>
          <a:xfrm>
            <a:off x="6479241" y="4474412"/>
            <a:ext cx="1682633" cy="8224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Plataforma intuitiva aos pais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DCDE00A-3667-4851-86D8-2CBDE4E64579}"/>
              </a:ext>
            </a:extLst>
          </p:cNvPr>
          <p:cNvSpPr/>
          <p:nvPr/>
        </p:nvSpPr>
        <p:spPr>
          <a:xfrm>
            <a:off x="8746926" y="2166238"/>
            <a:ext cx="1487076" cy="7945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Feedback dos responsáveis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22DDF5B-C6BB-4E4F-9094-6D88F540076C}"/>
              </a:ext>
            </a:extLst>
          </p:cNvPr>
          <p:cNvSpPr/>
          <p:nvPr/>
        </p:nvSpPr>
        <p:spPr>
          <a:xfrm>
            <a:off x="10410251" y="3179456"/>
            <a:ext cx="1673958" cy="80273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>
                <a:solidFill>
                  <a:schemeClr val="tx1"/>
                </a:solidFill>
              </a:rPr>
              <a:t>Criança protegida de ameaças externas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070068E-C0D7-4BD0-A9F4-CDA98436BF0B}"/>
              </a:ext>
            </a:extLst>
          </p:cNvPr>
          <p:cNvSpPr/>
          <p:nvPr/>
        </p:nvSpPr>
        <p:spPr>
          <a:xfrm>
            <a:off x="10011861" y="5491943"/>
            <a:ext cx="1861928" cy="10709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Responsáveis sem preocupações com seus filhos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9AF2E51-6832-4599-B5E6-5CEA41E6D813}"/>
              </a:ext>
            </a:extLst>
          </p:cNvPr>
          <p:cNvSpPr/>
          <p:nvPr/>
        </p:nvSpPr>
        <p:spPr>
          <a:xfrm>
            <a:off x="4280039" y="1412512"/>
            <a:ext cx="73296" cy="5374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F9863A2-06FF-41A8-A4E8-EE24D142DA9C}"/>
              </a:ext>
            </a:extLst>
          </p:cNvPr>
          <p:cNvSpPr/>
          <p:nvPr/>
        </p:nvSpPr>
        <p:spPr>
          <a:xfrm>
            <a:off x="8501276" y="1412512"/>
            <a:ext cx="73296" cy="5374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06816E5-9B45-451F-A5D1-15AF0A7CBC4E}"/>
              </a:ext>
            </a:extLst>
          </p:cNvPr>
          <p:cNvSpPr/>
          <p:nvPr/>
        </p:nvSpPr>
        <p:spPr>
          <a:xfrm rot="16200000">
            <a:off x="2128998" y="2112040"/>
            <a:ext cx="45719" cy="39275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D9AD0B6-FCDC-4053-A43A-20F3782299C2}"/>
              </a:ext>
            </a:extLst>
          </p:cNvPr>
          <p:cNvSpPr txBox="1"/>
          <p:nvPr/>
        </p:nvSpPr>
        <p:spPr>
          <a:xfrm>
            <a:off x="1330596" y="1313055"/>
            <a:ext cx="152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PROBLEMAS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6753B51-E5B6-4345-8421-D443AE0930CA}"/>
              </a:ext>
            </a:extLst>
          </p:cNvPr>
          <p:cNvSpPr txBox="1"/>
          <p:nvPr/>
        </p:nvSpPr>
        <p:spPr>
          <a:xfrm>
            <a:off x="652232" y="4360113"/>
            <a:ext cx="292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CLIENTES E USUÁRIOS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5EF5B7D-A1EB-48AE-B012-A5498FABAF40}"/>
              </a:ext>
            </a:extLst>
          </p:cNvPr>
          <p:cNvSpPr txBox="1"/>
          <p:nvPr/>
        </p:nvSpPr>
        <p:spPr>
          <a:xfrm>
            <a:off x="5536982" y="1244910"/>
            <a:ext cx="1928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IDEIAS E SOLUÇÕES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266AE1F-4EC1-40CA-AA4B-B9306D6176FF}"/>
              </a:ext>
            </a:extLst>
          </p:cNvPr>
          <p:cNvSpPr txBox="1"/>
          <p:nvPr/>
        </p:nvSpPr>
        <p:spPr>
          <a:xfrm>
            <a:off x="8946713" y="1366057"/>
            <a:ext cx="292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BENEFÍCIOS PARA O NEGÓCIO E PARA O TIME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0ACB75A-9E83-496C-82EE-9FC8172F3BF9}"/>
              </a:ext>
            </a:extLst>
          </p:cNvPr>
          <p:cNvSpPr/>
          <p:nvPr/>
        </p:nvSpPr>
        <p:spPr>
          <a:xfrm>
            <a:off x="2015560" y="1896160"/>
            <a:ext cx="1719167" cy="9488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Alta probabilidade de ameaças virtuais a criança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9162E05-90A1-4219-B9BA-02E5771FBCE6}"/>
              </a:ext>
            </a:extLst>
          </p:cNvPr>
          <p:cNvSpPr/>
          <p:nvPr/>
        </p:nvSpPr>
        <p:spPr>
          <a:xfrm>
            <a:off x="4446106" y="4460661"/>
            <a:ext cx="1900724" cy="1163833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Monitoramento parental por meio de relatoria de navegação web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F467EFE-9B1B-409D-8B83-FE2619DE4022}"/>
              </a:ext>
            </a:extLst>
          </p:cNvPr>
          <p:cNvSpPr/>
          <p:nvPr/>
        </p:nvSpPr>
        <p:spPr>
          <a:xfrm>
            <a:off x="8762830" y="4215442"/>
            <a:ext cx="1528593" cy="10709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Mais proximidade com os filhos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64BF78C-63CE-46CB-9B77-6A6CCC86BFFA}"/>
              </a:ext>
            </a:extLst>
          </p:cNvPr>
          <p:cNvSpPr/>
          <p:nvPr/>
        </p:nvSpPr>
        <p:spPr>
          <a:xfrm>
            <a:off x="8758728" y="3170610"/>
            <a:ext cx="1528593" cy="802735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Conscientização dos pais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6385B02-CE82-421B-B229-4C5C90BF3406}"/>
              </a:ext>
            </a:extLst>
          </p:cNvPr>
          <p:cNvSpPr/>
          <p:nvPr/>
        </p:nvSpPr>
        <p:spPr>
          <a:xfrm>
            <a:off x="10433277" y="2173434"/>
            <a:ext cx="1673958" cy="7945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Educação</a:t>
            </a:r>
          </a:p>
        </p:txBody>
      </p:sp>
    </p:spTree>
    <p:extLst>
      <p:ext uri="{BB962C8B-B14F-4D97-AF65-F5344CB8AC3E}">
        <p14:creationId xmlns:p14="http://schemas.microsoft.com/office/powerpoint/2010/main" val="3254902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109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Kangaroo - Sistema de Monitoramento dos Pais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 - Sistema de venda de marmitas</dc:title>
  <dc:creator>GABRIEL ALVARES DA SILVA</dc:creator>
  <cp:lastModifiedBy>THAÍS CALAZANS DE SOUSA</cp:lastModifiedBy>
  <cp:revision>20</cp:revision>
  <dcterms:created xsi:type="dcterms:W3CDTF">2021-02-23T03:56:07Z</dcterms:created>
  <dcterms:modified xsi:type="dcterms:W3CDTF">2021-03-02T22:43:57Z</dcterms:modified>
</cp:coreProperties>
</file>