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7FB0A-6CDA-46D5-8F45-8CD54F07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852DC4-82D5-458E-AB59-1D81019C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0C7C0-5524-4EBC-8858-D884CEEA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585F5-DD44-4EEE-AC24-9C466A19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A804BB-079A-4C49-AA50-C95E1811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15A8-2020-4BF9-A2CC-0A30BA52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66CC8E-A5EB-44D0-91E5-BA92CDECC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FBA84D-43F5-44F0-AA19-6DF1D6B5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BA839B-0FFC-4EEF-976C-D645C753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0BA52D-7DF9-4944-B15F-6015671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053D41-6E9B-4358-80C9-82392B109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AFD7DF-5CD0-41B1-9D2C-D6B94046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8852FE-DF89-4BB0-B325-E1D040A5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08CDB-562C-4F5C-887A-B7819B10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C56FD-177D-48BC-BF12-B2F1E99C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92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F4A0-C2D9-49B8-AE18-043DC679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358BF-5619-4C55-8291-856B9D7E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B75C89-5FD7-45E3-B6EE-15E3EFAC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4D09E-834C-4764-9F08-D4C32281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35ABB-0DB5-412A-9D64-9825CDD9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81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04C1-F55B-4863-8478-2D65A6CD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5EBF2D-CDFA-405E-BC19-5C46F34CD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724E0-3439-4F5A-A8DD-6C1430D1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95C0F-D96B-464D-8780-0CAB368B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9F19C-D23D-46A6-853B-D72D21F0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13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0C30F-68A2-43F6-84D4-0606E65F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85106A-B415-4367-8B5A-B5202BEF9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F3AE88-EEFC-487E-B698-6FC1CD939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890A8F-9445-4227-B5F5-7A49BCA4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A692CA-5F29-4530-9AF2-D577A7B2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392786-7202-4D8C-BD93-C8387B99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6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12101-551A-4BC9-B6C6-BC098569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C78070-AC8E-43F1-A99E-EDD9F4373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2B4E7B-D630-41A0-BB93-2F4ADA956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19DE63-9F8C-45F2-BB9E-08EAB9E3E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45D3E4-8E0B-45D0-9E4D-8922C2167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EB00EA-130B-46C7-8CF5-E026B012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957976-1120-4585-9690-0839A768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792A6D-7F47-4581-BBBB-5A59DA34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0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2ABB7-E2D2-4AEA-BB2E-7C1DD524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2C8AFA-7567-4B61-8A62-A421CFC7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F4313-0DC5-48AE-9E25-2BAC18AA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8C10BB-0E13-4118-A33A-964911DC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50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DA4563-401F-4D1D-B9BE-A38CDDB3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F1A3B1-C2E8-4E20-A257-FEB4E52A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0BDAA7-E541-4FE8-9A11-D938B7A5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1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A44F-2283-4B18-8449-97F84884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0548A9-1BF4-48F3-8E70-EB462C5D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A74596-2179-4E4F-B6CC-E5A9AFFE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BD274E-6AE6-4C9D-9384-9A936E04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414086-5F4D-42D2-B1B8-D1B30022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618E96-B1A2-49A3-A889-22577792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6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C775A-2419-4825-8B01-5BBEFAFB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3EF952-D692-499B-9E38-2D06CDF0B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231C3E-3033-4A40-A592-7731003C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BC3DD0-B09B-4585-A2B2-1F055D1E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7E6BA1-7901-4B36-A9A0-065C2101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5787D2-1E80-4EA3-8983-EC2AAF35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05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5243FA-A5A7-493B-AB51-C5A850AB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DD2350-83BE-4E18-8CF4-195050F26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7B2125-FFC2-4D6E-9C20-5ADFB06EF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90F2-887B-4385-AE27-5B1FD63294A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83D20-1316-43CF-A0D7-B469AA0FF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02D35-8448-494F-B086-C6E1B117D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073E-FEC3-42DC-A365-C855734DE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D03E616-EF34-4805-B1F6-3DD8B8DC4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577" y="0"/>
            <a:ext cx="4860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07BCD05-13D3-41D0-A854-26FC68A5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618" y="0"/>
            <a:ext cx="4808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CD062FD-2061-4A61-A406-4D481E82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87" y="0"/>
            <a:ext cx="4828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4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4FCE78-74AA-4334-9821-FE3A2050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91" y="0"/>
            <a:ext cx="4780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3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6DF36E-E4E4-4EC7-A0CE-27EF7D128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66" y="0"/>
            <a:ext cx="4810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72BB2E-8AEE-4AB4-950B-2DC005056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87" y="0"/>
            <a:ext cx="4828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5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2F9BC0-967A-4C45-AFCA-3DD8F069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604" y="0"/>
            <a:ext cx="4844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754D556-8A02-41D5-ACEE-B52C34C7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14" y="0"/>
            <a:ext cx="4845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1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</dc:creator>
  <cp:lastModifiedBy>Micro</cp:lastModifiedBy>
  <cp:revision>9</cp:revision>
  <dcterms:created xsi:type="dcterms:W3CDTF">2020-11-19T23:04:18Z</dcterms:created>
  <dcterms:modified xsi:type="dcterms:W3CDTF">2020-11-25T20:31:17Z</dcterms:modified>
</cp:coreProperties>
</file>