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ÍS CALAZANS DE SOUSA" userId="4720d0ac-d088-463f-a916-99143e741c85" providerId="ADAL" clId="{E6AD67F6-F7EC-40FE-B7E8-72061E87840F}"/>
    <pc:docChg chg="delSld modSld">
      <pc:chgData name="THAÍS CALAZANS DE SOUSA" userId="4720d0ac-d088-463f-a916-99143e741c85" providerId="ADAL" clId="{E6AD67F6-F7EC-40FE-B7E8-72061E87840F}" dt="2021-04-24T19:42:17.605" v="1" actId="2696"/>
      <pc:docMkLst>
        <pc:docMk/>
      </pc:docMkLst>
      <pc:sldChg chg="modSp del mod">
        <pc:chgData name="THAÍS CALAZANS DE SOUSA" userId="4720d0ac-d088-463f-a916-99143e741c85" providerId="ADAL" clId="{E6AD67F6-F7EC-40FE-B7E8-72061E87840F}" dt="2021-04-24T19:42:17.605" v="1" actId="2696"/>
        <pc:sldMkLst>
          <pc:docMk/>
          <pc:sldMk cId="3548460623" sldId="257"/>
        </pc:sldMkLst>
        <pc:grpChg chg="mod">
          <ac:chgData name="THAÍS CALAZANS DE SOUSA" userId="4720d0ac-d088-463f-a916-99143e741c85" providerId="ADAL" clId="{E6AD67F6-F7EC-40FE-B7E8-72061E87840F}" dt="2021-04-24T19:42:10.876" v="0" actId="1076"/>
          <ac:grpSpMkLst>
            <pc:docMk/>
            <pc:sldMk cId="3548460623" sldId="257"/>
            <ac:grpSpMk id="3" creationId="{2DD23CD7-72C1-4392-AB06-0D3D5E845894}"/>
          </ac:grpSpMkLst>
        </pc:grpChg>
      </pc:sldChg>
    </pc:docChg>
  </pc:docChgLst>
  <pc:docChgLst>
    <pc:chgData name="Beatriz Campos Dos Santos" userId="61ef5c4033e7c0bb" providerId="LiveId" clId="{87CFB1FF-A343-4DD1-91B0-D024E1924509}"/>
    <pc:docChg chg="undo custSel addSld modSld">
      <pc:chgData name="Beatriz Campos Dos Santos" userId="61ef5c4033e7c0bb" providerId="LiveId" clId="{87CFB1FF-A343-4DD1-91B0-D024E1924509}" dt="2021-03-16T01:44:29.516" v="641" actId="313"/>
      <pc:docMkLst>
        <pc:docMk/>
      </pc:docMkLst>
      <pc:sldChg chg="addSp delSp modSp mod">
        <pc:chgData name="Beatriz Campos Dos Santos" userId="61ef5c4033e7c0bb" providerId="LiveId" clId="{87CFB1FF-A343-4DD1-91B0-D024E1924509}" dt="2021-03-16T01:34:25.224" v="588" actId="1035"/>
        <pc:sldMkLst>
          <pc:docMk/>
          <pc:sldMk cId="3988050977" sldId="256"/>
        </pc:sldMkLst>
        <pc:spChg chg="mod">
          <ac:chgData name="Beatriz Campos Dos Santos" userId="61ef5c4033e7c0bb" providerId="LiveId" clId="{87CFB1FF-A343-4DD1-91B0-D024E1924509}" dt="2021-03-16T01:30:28.648" v="302" actId="208"/>
          <ac:spMkLst>
            <pc:docMk/>
            <pc:sldMk cId="3988050977" sldId="256"/>
            <ac:spMk id="4" creationId="{341B3CE3-3399-4814-BA48-7AA572FF48B7}"/>
          </ac:spMkLst>
        </pc:spChg>
        <pc:spChg chg="del mod">
          <ac:chgData name="Beatriz Campos Dos Santos" userId="61ef5c4033e7c0bb" providerId="LiveId" clId="{87CFB1FF-A343-4DD1-91B0-D024E1924509}" dt="2021-03-16T01:34:03.403" v="576" actId="478"/>
          <ac:spMkLst>
            <pc:docMk/>
            <pc:sldMk cId="3988050977" sldId="256"/>
            <ac:spMk id="8" creationId="{96DC9C53-C47E-419D-AF0F-490F4D8E19D7}"/>
          </ac:spMkLst>
        </pc:spChg>
        <pc:spChg chg="mod">
          <ac:chgData name="Beatriz Campos Dos Santos" userId="61ef5c4033e7c0bb" providerId="LiveId" clId="{87CFB1FF-A343-4DD1-91B0-D024E1924509}" dt="2021-03-16T01:34:21.305" v="581" actId="1076"/>
          <ac:spMkLst>
            <pc:docMk/>
            <pc:sldMk cId="3988050977" sldId="256"/>
            <ac:spMk id="12" creationId="{E64AC635-116F-412C-8FBF-708F3069570B}"/>
          </ac:spMkLst>
        </pc:spChg>
        <pc:spChg chg="del mod">
          <ac:chgData name="Beatriz Campos Dos Santos" userId="61ef5c4033e7c0bb" providerId="LiveId" clId="{87CFB1FF-A343-4DD1-91B0-D024E1924509}" dt="2021-03-16T01:29:35.670" v="296" actId="478"/>
          <ac:spMkLst>
            <pc:docMk/>
            <pc:sldMk cId="3988050977" sldId="256"/>
            <ac:spMk id="13" creationId="{0756662D-B8BF-474E-AD25-982F1016B292}"/>
          </ac:spMkLst>
        </pc:spChg>
        <pc:spChg chg="mod">
          <ac:chgData name="Beatriz Campos Dos Santos" userId="61ef5c4033e7c0bb" providerId="LiveId" clId="{87CFB1FF-A343-4DD1-91B0-D024E1924509}" dt="2021-03-16T01:30:28.648" v="302" actId="208"/>
          <ac:spMkLst>
            <pc:docMk/>
            <pc:sldMk cId="3988050977" sldId="256"/>
            <ac:spMk id="14" creationId="{8DDCBDEE-FD8F-4248-A3C4-63EF6E84FABD}"/>
          </ac:spMkLst>
        </pc:spChg>
        <pc:spChg chg="mod">
          <ac:chgData name="Beatriz Campos Dos Santos" userId="61ef5c4033e7c0bb" providerId="LiveId" clId="{87CFB1FF-A343-4DD1-91B0-D024E1924509}" dt="2021-03-16T01:30:28.648" v="302" actId="208"/>
          <ac:spMkLst>
            <pc:docMk/>
            <pc:sldMk cId="3988050977" sldId="256"/>
            <ac:spMk id="15" creationId="{EAFAA090-F2DD-4C6C-9F09-5EBC388A7BA1}"/>
          </ac:spMkLst>
        </pc:spChg>
        <pc:spChg chg="mod">
          <ac:chgData name="Beatriz Campos Dos Santos" userId="61ef5c4033e7c0bb" providerId="LiveId" clId="{87CFB1FF-A343-4DD1-91B0-D024E1924509}" dt="2021-03-16T01:26:54.602" v="115" actId="1076"/>
          <ac:spMkLst>
            <pc:docMk/>
            <pc:sldMk cId="3988050977" sldId="256"/>
            <ac:spMk id="16" creationId="{1E486628-6A77-4859-AEC4-ECFD75149EEA}"/>
          </ac:spMkLst>
        </pc:spChg>
        <pc:spChg chg="mod">
          <ac:chgData name="Beatriz Campos Dos Santos" userId="61ef5c4033e7c0bb" providerId="LiveId" clId="{87CFB1FF-A343-4DD1-91B0-D024E1924509}" dt="2021-03-16T01:26:54.602" v="115" actId="1076"/>
          <ac:spMkLst>
            <pc:docMk/>
            <pc:sldMk cId="3988050977" sldId="256"/>
            <ac:spMk id="17" creationId="{D617489C-529D-4190-84E1-92D83B13CF3E}"/>
          </ac:spMkLst>
        </pc:spChg>
        <pc:spChg chg="add mod">
          <ac:chgData name="Beatriz Campos Dos Santos" userId="61ef5c4033e7c0bb" providerId="LiveId" clId="{87CFB1FF-A343-4DD1-91B0-D024E1924509}" dt="2021-03-16T01:34:25.224" v="588" actId="1035"/>
          <ac:spMkLst>
            <pc:docMk/>
            <pc:sldMk cId="3988050977" sldId="256"/>
            <ac:spMk id="18" creationId="{3FEE2157-7861-436E-9C16-905B655A8564}"/>
          </ac:spMkLst>
        </pc:spChg>
        <pc:spChg chg="add del mod">
          <ac:chgData name="Beatriz Campos Dos Santos" userId="61ef5c4033e7c0bb" providerId="LiveId" clId="{87CFB1FF-A343-4DD1-91B0-D024E1924509}" dt="2021-03-16T01:34:03.403" v="576" actId="478"/>
          <ac:spMkLst>
            <pc:docMk/>
            <pc:sldMk cId="3988050977" sldId="256"/>
            <ac:spMk id="19" creationId="{DBD29A2C-8179-4C61-A670-F2024BD6BF4A}"/>
          </ac:spMkLst>
        </pc:spChg>
        <pc:spChg chg="add mod">
          <ac:chgData name="Beatriz Campos Dos Santos" userId="61ef5c4033e7c0bb" providerId="LiveId" clId="{87CFB1FF-A343-4DD1-91B0-D024E1924509}" dt="2021-03-16T01:31:44.875" v="459" actId="20577"/>
          <ac:spMkLst>
            <pc:docMk/>
            <pc:sldMk cId="3988050977" sldId="256"/>
            <ac:spMk id="20" creationId="{0397ED28-448D-4E11-9E95-DA135247B43E}"/>
          </ac:spMkLst>
        </pc:spChg>
        <pc:spChg chg="add mod">
          <ac:chgData name="Beatriz Campos Dos Santos" userId="61ef5c4033e7c0bb" providerId="LiveId" clId="{87CFB1FF-A343-4DD1-91B0-D024E1924509}" dt="2021-03-16T01:34:07.106" v="577" actId="1076"/>
          <ac:spMkLst>
            <pc:docMk/>
            <pc:sldMk cId="3988050977" sldId="256"/>
            <ac:spMk id="21" creationId="{6B1FCD3B-4102-4025-A305-97D574B3AAF7}"/>
          </ac:spMkLst>
        </pc:spChg>
        <pc:spChg chg="add mod">
          <ac:chgData name="Beatriz Campos Dos Santos" userId="61ef5c4033e7c0bb" providerId="LiveId" clId="{87CFB1FF-A343-4DD1-91B0-D024E1924509}" dt="2021-03-16T01:34:11.641" v="578" actId="1076"/>
          <ac:spMkLst>
            <pc:docMk/>
            <pc:sldMk cId="3988050977" sldId="256"/>
            <ac:spMk id="22" creationId="{4637A123-FA00-496B-8521-22886BEB9105}"/>
          </ac:spMkLst>
        </pc:spChg>
        <pc:spChg chg="add mod">
          <ac:chgData name="Beatriz Campos Dos Santos" userId="61ef5c4033e7c0bb" providerId="LiveId" clId="{87CFB1FF-A343-4DD1-91B0-D024E1924509}" dt="2021-03-16T01:34:19.326" v="580" actId="1076"/>
          <ac:spMkLst>
            <pc:docMk/>
            <pc:sldMk cId="3988050977" sldId="256"/>
            <ac:spMk id="23" creationId="{934E416E-872C-4D35-AFE2-879D2540F6D5}"/>
          </ac:spMkLst>
        </pc:spChg>
        <pc:spChg chg="add mod">
          <ac:chgData name="Beatriz Campos Dos Santos" userId="61ef5c4033e7c0bb" providerId="LiveId" clId="{87CFB1FF-A343-4DD1-91B0-D024E1924509}" dt="2021-03-16T01:34:19.326" v="580" actId="1076"/>
          <ac:spMkLst>
            <pc:docMk/>
            <pc:sldMk cId="3988050977" sldId="256"/>
            <ac:spMk id="24" creationId="{CEAD6E36-E980-48DC-8C99-E0AB4DC4B031}"/>
          </ac:spMkLst>
        </pc:spChg>
      </pc:sldChg>
      <pc:sldChg chg="addSp delSp modSp add mod">
        <pc:chgData name="Beatriz Campos Dos Santos" userId="61ef5c4033e7c0bb" providerId="LiveId" clId="{87CFB1FF-A343-4DD1-91B0-D024E1924509}" dt="2021-03-16T01:44:29.516" v="641" actId="313"/>
        <pc:sldMkLst>
          <pc:docMk/>
          <pc:sldMk cId="3548460623" sldId="257"/>
        </pc:sldMkLst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12" creationId="{E64AC635-116F-412C-8FBF-708F3069570B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14" creationId="{8DDCBDEE-FD8F-4248-A3C4-63EF6E84FABD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15" creationId="{EAFAA090-F2DD-4C6C-9F09-5EBC388A7BA1}"/>
          </ac:spMkLst>
        </pc:spChg>
        <pc:spChg chg="mod">
          <ac:chgData name="Beatriz Campos Dos Santos" userId="61ef5c4033e7c0bb" providerId="LiveId" clId="{87CFB1FF-A343-4DD1-91B0-D024E1924509}" dt="2021-03-16T01:35:37.269" v="594" actId="20577"/>
          <ac:spMkLst>
            <pc:docMk/>
            <pc:sldMk cId="3548460623" sldId="257"/>
            <ac:spMk id="16" creationId="{1E486628-6A77-4859-AEC4-ECFD75149EEA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17" creationId="{D617489C-529D-4190-84E1-92D83B13CF3E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18" creationId="{3FEE2157-7861-436E-9C16-905B655A8564}"/>
          </ac:spMkLst>
        </pc:spChg>
        <pc:spChg chg="add mod">
          <ac:chgData name="Beatriz Campos Dos Santos" userId="61ef5c4033e7c0bb" providerId="LiveId" clId="{87CFB1FF-A343-4DD1-91B0-D024E1924509}" dt="2021-03-16T01:44:29.516" v="641" actId="313"/>
          <ac:spMkLst>
            <pc:docMk/>
            <pc:sldMk cId="3548460623" sldId="257"/>
            <ac:spMk id="19" creationId="{DF198E58-CDEA-4EA5-A580-2DD6E212A011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20" creationId="{0397ED28-448D-4E11-9E95-DA135247B43E}"/>
          </ac:spMkLst>
        </pc:spChg>
        <pc:spChg chg="mod">
          <ac:chgData name="Beatriz Campos Dos Santos" userId="61ef5c4033e7c0bb" providerId="LiveId" clId="{87CFB1FF-A343-4DD1-91B0-D024E1924509}" dt="2021-03-16T01:37:05.609" v="597" actId="1076"/>
          <ac:spMkLst>
            <pc:docMk/>
            <pc:sldMk cId="3548460623" sldId="257"/>
            <ac:spMk id="21" creationId="{6B1FCD3B-4102-4025-A305-97D574B3AAF7}"/>
          </ac:spMkLst>
        </pc:spChg>
        <pc:spChg chg="del">
          <ac:chgData name="Beatriz Campos Dos Santos" userId="61ef5c4033e7c0bb" providerId="LiveId" clId="{87CFB1FF-A343-4DD1-91B0-D024E1924509}" dt="2021-03-16T01:37:02.547" v="596" actId="478"/>
          <ac:spMkLst>
            <pc:docMk/>
            <pc:sldMk cId="3548460623" sldId="257"/>
            <ac:spMk id="22" creationId="{4637A123-FA00-496B-8521-22886BEB9105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23" creationId="{934E416E-872C-4D35-AFE2-879D2540F6D5}"/>
          </ac:spMkLst>
        </pc:spChg>
        <pc:spChg chg="del">
          <ac:chgData name="Beatriz Campos Dos Santos" userId="61ef5c4033e7c0bb" providerId="LiveId" clId="{87CFB1FF-A343-4DD1-91B0-D024E1924509}" dt="2021-03-16T01:36:58.710" v="595" actId="478"/>
          <ac:spMkLst>
            <pc:docMk/>
            <pc:sldMk cId="3548460623" sldId="257"/>
            <ac:spMk id="24" creationId="{CEAD6E36-E980-48DC-8C99-E0AB4DC4B0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B7165-E9EA-45FF-9340-CBA6B5B68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F4EF06-450D-4419-AA96-90D88650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25CB-8054-4B43-83BB-AB0A9882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A8F81-B5C6-4532-9A97-0C08CDC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E5A13E-B6B2-485A-BA0D-5C077DF3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F8C12-6489-4805-B0D9-DC15E5AE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527191-A33A-46A8-A015-E758FC03D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B4C182-960A-4201-80F8-BD77D54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EBC8-6207-4AE3-81D5-BAEFB95C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7368-A300-4980-9577-95B03359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1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A6CF51-469F-4446-974F-2802DBA2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FE8B81-E89A-43F3-AD36-2BCF8EF3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5807E-AD1C-4B01-928A-13492AAF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0ED6A-1818-4A32-8546-04468F89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65BD3-971D-412B-A5AD-634EA5C0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3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BC21-C360-44C8-B047-D2E2E4BF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62A8D-B8C1-4F93-A4C4-C2BD1EA1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389DA-CF27-4B22-BCC8-A3786E9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24ADB-8A14-425F-AE4C-952A12CB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20099-B223-4FFF-94D3-3D4BFAC3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5A3D-B0CA-4427-BE16-DED6437C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54E494-2888-447E-9A9D-23FA9865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8FB4C-527F-49D4-8FC2-71ADCA18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09F8A-6E65-44C4-93D8-60BB7E61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F340B-03DA-4813-978E-31012B68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4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3571F-4C8D-4550-8DE2-7D5666A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E3062-240E-4354-AFDA-180B39DAA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8BB74B-753C-4789-B896-F41A338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685441-62E4-4880-97EF-2085CAFA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48179-F222-4F6A-8C00-B7AF3775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299952-84C6-418C-8524-B4A6156B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787D-6CC5-4EAE-B068-5005CB03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ADFEA-F953-470C-93CE-A0422950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51A6D-1CC1-4222-85B3-B3ABA372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12DB82-8BA4-4C58-9FA4-9983577B9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721444-9B3A-4859-955A-68311C33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A226A1-C077-4CE9-861A-1CDE069C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01D67F-7A3C-4AFA-A1AA-F89ED2D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4E3489-59F9-47DF-B57C-38DB9DE3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2FC3-D52F-4AF1-BF95-161EEE7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FEBE98-AA39-4B9F-A9E9-3F141F90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4FE960-89DF-40A0-897D-195669D2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AED39F-65BF-49F8-A676-63A99F4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8B3722-3E10-4134-A3C1-071E00EF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B9674-D709-4C5E-8D14-4E98667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9D6D94-559E-45B4-A43D-7FAE1E17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3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D7F2-9A38-4CE4-BA54-0F4D19A8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4236F-35AF-4F9B-8C1E-BC5B9C19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FF6C31-679E-493C-823C-4FB3CD79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0DA57-2E2D-48F9-9376-6109C3D6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74D31-31BB-49B7-9284-3C4AB919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C18DC-46AA-48C6-8BC3-69EAFB65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3AF5-55FD-40DE-949E-514F98F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2D057D-CFE7-499A-A800-335721825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FF5B4C-426B-4292-84A9-7E30975D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A62FF-6833-40ED-B2F9-8CE3B24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4ED19-06AD-4CB1-8FCA-0FBD1DC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7CB03-ABCF-4EF7-B9AB-09667035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5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D56573-5CD7-44C1-B9A0-C8AE050D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43E9A-2B1F-430B-88A7-C745CEAF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A3F5C-876C-47DF-B539-8F5C0CB79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3B74-8BBA-4777-B9DD-8B0880BADC21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0A091-C0BC-42C3-AF47-262481AC7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17A26-B1C2-4231-AFF3-C8884C3C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3D0C-D420-4DDB-B324-2F9F77FB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341B3CE3-3399-4814-BA48-7AA572FF48B7}"/>
              </a:ext>
            </a:extLst>
          </p:cNvPr>
          <p:cNvSpPr/>
          <p:nvPr/>
        </p:nvSpPr>
        <p:spPr>
          <a:xfrm>
            <a:off x="518512" y="665069"/>
            <a:ext cx="3440929" cy="211057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E64AC635-116F-412C-8FBF-708F3069570B}"/>
              </a:ext>
            </a:extLst>
          </p:cNvPr>
          <p:cNvSpPr/>
          <p:nvPr/>
        </p:nvSpPr>
        <p:spPr>
          <a:xfrm>
            <a:off x="8314770" y="3767292"/>
            <a:ext cx="3440929" cy="211057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8DDCBDEE-FD8F-4248-A3C4-63EF6E84FABD}"/>
              </a:ext>
            </a:extLst>
          </p:cNvPr>
          <p:cNvSpPr/>
          <p:nvPr/>
        </p:nvSpPr>
        <p:spPr>
          <a:xfrm>
            <a:off x="4416641" y="665069"/>
            <a:ext cx="3440929" cy="211057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EAFAA090-F2DD-4C6C-9F09-5EBC388A7BA1}"/>
              </a:ext>
            </a:extLst>
          </p:cNvPr>
          <p:cNvSpPr/>
          <p:nvPr/>
        </p:nvSpPr>
        <p:spPr>
          <a:xfrm>
            <a:off x="8314770" y="665068"/>
            <a:ext cx="3440929" cy="211057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486628-6A77-4859-AEC4-ECFD75149EEA}"/>
              </a:ext>
            </a:extLst>
          </p:cNvPr>
          <p:cNvSpPr txBox="1"/>
          <p:nvPr/>
        </p:nvSpPr>
        <p:spPr>
          <a:xfrm>
            <a:off x="667419" y="1027851"/>
            <a:ext cx="3143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volini" panose="020B0502040204020203" pitchFamily="66" charset="0"/>
              </a:rPr>
              <a:t>Eu como responsável da criança quero receber relatórios do uso do PC durante o tempo de atividade em que ela ficar para maior controle de atividade do meu filho no computador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17489C-529D-4190-84E1-92D83B13CF3E}"/>
              </a:ext>
            </a:extLst>
          </p:cNvPr>
          <p:cNvSpPr txBox="1"/>
          <p:nvPr/>
        </p:nvSpPr>
        <p:spPr>
          <a:xfrm>
            <a:off x="4565547" y="1135575"/>
            <a:ext cx="3143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volini" panose="020B0502040204020203" pitchFamily="66" charset="0"/>
              </a:rPr>
              <a:t>Eu como responsável da criança desejo que ela receba dicas de boas práticas na navegação pela internet para evitar possíveis problemas relacionados ao uso.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EE2157-7861-436E-9C16-905B655A8564}"/>
              </a:ext>
            </a:extLst>
          </p:cNvPr>
          <p:cNvSpPr txBox="1"/>
          <p:nvPr/>
        </p:nvSpPr>
        <p:spPr>
          <a:xfrm>
            <a:off x="8463676" y="4237800"/>
            <a:ext cx="3143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volini" panose="020B0502040204020203" pitchFamily="66" charset="0"/>
              </a:rPr>
              <a:t>Eu como criança gostaria de aprender a utilizar meu computador de forma consciente e divertida para uma maior interação de forma segura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97ED28-448D-4E11-9E95-DA135247B43E}"/>
              </a:ext>
            </a:extLst>
          </p:cNvPr>
          <p:cNvSpPr txBox="1"/>
          <p:nvPr/>
        </p:nvSpPr>
        <p:spPr>
          <a:xfrm>
            <a:off x="8463676" y="1135574"/>
            <a:ext cx="3143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volini" panose="020B0502040204020203" pitchFamily="66" charset="0"/>
              </a:rPr>
              <a:t>Eu como responsável da criança gostaria de obter relatórios de máquina para melhor controle de atividades do meu filho para assim me manter próximo dele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6B1FCD3B-4102-4025-A305-97D574B3AAF7}"/>
              </a:ext>
            </a:extLst>
          </p:cNvPr>
          <p:cNvSpPr/>
          <p:nvPr/>
        </p:nvSpPr>
        <p:spPr>
          <a:xfrm>
            <a:off x="518511" y="3767292"/>
            <a:ext cx="3440929" cy="211057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37A123-FA00-496B-8521-22886BEB9105}"/>
              </a:ext>
            </a:extLst>
          </p:cNvPr>
          <p:cNvSpPr txBox="1"/>
          <p:nvPr/>
        </p:nvSpPr>
        <p:spPr>
          <a:xfrm>
            <a:off x="667419" y="4022356"/>
            <a:ext cx="3143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volini" panose="020B0502040204020203" pitchFamily="66" charset="0"/>
              </a:rPr>
              <a:t>Eu como responsável da criança desejo realizar um cadastro, logo em seguida fazer o cadastro do meu dependente para obter dados de navegação do meu filho tanto na internet quanto no computador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86D7FD3F-34E5-41CC-9D8B-83BC4FB2DE09}"/>
              </a:ext>
            </a:extLst>
          </p:cNvPr>
          <p:cNvSpPr/>
          <p:nvPr/>
        </p:nvSpPr>
        <p:spPr>
          <a:xfrm>
            <a:off x="4416641" y="3767292"/>
            <a:ext cx="3440929" cy="2110573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F178F3E-6B3D-42DC-B738-8E225D8B6977}"/>
              </a:ext>
            </a:extLst>
          </p:cNvPr>
          <p:cNvSpPr txBox="1"/>
          <p:nvPr/>
        </p:nvSpPr>
        <p:spPr>
          <a:xfrm>
            <a:off x="4565549" y="4237800"/>
            <a:ext cx="3143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Eu como responsável, gostaria de ter acesso às páginas onde meu filho visitou, para que eu possa manter-me ciente do que ele tem visto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5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Campos Dos Santos</dc:creator>
  <cp:lastModifiedBy>THAÍS CALAZANS DE SOUSA</cp:lastModifiedBy>
  <cp:revision>5</cp:revision>
  <dcterms:created xsi:type="dcterms:W3CDTF">2021-03-16T01:17:25Z</dcterms:created>
  <dcterms:modified xsi:type="dcterms:W3CDTF">2021-04-24T19:42:32Z</dcterms:modified>
</cp:coreProperties>
</file>