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A5927-3AAC-4611-BBDE-D276A9DC8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3A8A56-F0B1-4588-810E-5FE3B4EA2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1B84D0-9C85-41FA-A51A-33142805D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6736-2EFD-4926-AFC1-7C0F9F5F80E3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589FA2-9D55-4719-8071-488AA8C0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421E05-8FB8-4AB8-8AB7-75AA7C9D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F727-9C05-4582-8187-C7B486DE1E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EBFF1-5C6F-42C4-B346-ACBAA741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2BADEA-D466-49E6-B5C5-194C5A6C1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764637-D87A-4CD4-85D2-00245F62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6736-2EFD-4926-AFC1-7C0F9F5F80E3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AFB206-A0E5-4D69-96F7-FD274B90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F94B3B-D5F8-4A72-9D67-D5839799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F727-9C05-4582-8187-C7B486DE1E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77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6B09FC-9338-45B0-BDF5-A09B79352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5B1E94-7261-4D10-91CE-AC14169DB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4C4B73-CC27-48A7-8E46-2F122D35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6736-2EFD-4926-AFC1-7C0F9F5F80E3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074DA0-8946-4DD4-BAE9-5408620D2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192F98-BBC7-44D3-BB5E-D0D8814D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F727-9C05-4582-8187-C7B486DE1E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90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CEE4B-CEA4-48AD-A94C-A2558D5D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A77934-9F7F-478B-AF14-F04F66034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772150-05E4-428E-97DB-6B2E5933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6736-2EFD-4926-AFC1-7C0F9F5F80E3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DABE0C-16F0-46D6-B7E4-C1003D29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28E04F-F0FE-48AF-9264-69B323BA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F727-9C05-4582-8187-C7B486DE1E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02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4EAC5-B372-47EA-AC35-3700FBF2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C3D060-91E2-4521-B863-1F0F7442F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4DC2AE-45DB-4C7E-9D3A-255F63BD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6736-2EFD-4926-AFC1-7C0F9F5F80E3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A4F045-405B-473C-8382-204E145E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ABE8B1-EF4A-40E1-9CD3-A886E3E6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F727-9C05-4582-8187-C7B486DE1E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25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0CABA-BF6E-4907-9702-32369794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B182D0-EB6B-4AD7-940F-ECACAA1E9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E1AED3-CFAE-48A1-87C0-E2866BFF3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14235D-8AB2-43F1-B1B5-26DA0253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6736-2EFD-4926-AFC1-7C0F9F5F80E3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967D90-9B05-4AB3-BEA4-8E9B4B9E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6886EC-DFB5-41F8-AC21-3FCD7B8A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F727-9C05-4582-8187-C7B486DE1E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27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9B622-ADC0-439F-8AB4-818E0DFCA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35AD6A-F192-43F4-9910-29A26F9F3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1C1358-5FA5-496C-8255-C14920A86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1F9E4E0-DD97-477E-B23C-CFCC1C510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1B54072-8E14-48A8-993F-2E6397E18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8F28657-A985-43D6-8E5B-CDE4B1222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6736-2EFD-4926-AFC1-7C0F9F5F80E3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096FDF-9223-4B51-AC8E-32C351B5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30F4556-A50E-417A-BC41-169F2EF5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F727-9C05-4582-8187-C7B486DE1E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1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1B2A4-EBFB-4C52-AD33-C3344F4FF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A08B17C-7460-4117-9A4E-F559B21E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6736-2EFD-4926-AFC1-7C0F9F5F80E3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53B8CA5-96AD-48FA-84E9-24E925DC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8A432FA-4759-4A19-AEE3-1229191A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F727-9C05-4582-8187-C7B486DE1E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5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399BB3-8A04-4E57-9CAB-5766D6C5F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6736-2EFD-4926-AFC1-7C0F9F5F80E3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31FACB7-7F43-4453-B16D-04C62566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AE7FD1-74CD-4AD5-954E-0BFABA0D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F727-9C05-4582-8187-C7B486DE1E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86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94BE8-1D8B-4D3F-B765-B3C4DB86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EF15FE-72A3-4BBA-8C3F-FA14886A3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637FDF-00FF-472B-B608-23F9B10B2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EC6E4F-D304-46AC-BD15-9D64FAE22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6736-2EFD-4926-AFC1-7C0F9F5F80E3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6EECF5-425E-4CAF-8B66-6086D271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568644-792D-4C90-AD95-DD117CE6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F727-9C05-4582-8187-C7B486DE1E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48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93B43-6C2A-400D-A14E-D21BBD2D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3935E0E-E3C1-4F0E-938E-A1522E5BB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AE040C-A527-43D0-A90B-E13D02E85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3CDFA7-FD82-4EBA-B9D6-EDCB5223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6736-2EFD-4926-AFC1-7C0F9F5F80E3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91910A-5769-4A83-B2FC-938350EC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AD0FF3-8DD6-48E9-B4E2-3796185C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F727-9C05-4582-8187-C7B486DE1E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19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FF33316-C9C5-4D6A-A4D5-BCFF9112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0DFC20-C9A9-495A-8342-6D9ABC47B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B8DEAA-C33A-49C9-873C-3A3C53874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66736-2EFD-4926-AFC1-7C0F9F5F80E3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0B6A23-17BC-4595-8F97-DA02112F6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EF303C-7B09-453C-9780-AE290E432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BF727-9C05-4582-8187-C7B486DE1E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96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4A304BB-BE84-4C78-9706-1FBD92421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1243012"/>
            <a:ext cx="83724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2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749E709-88C0-4B81-97E5-FCF003C9C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1333500"/>
            <a:ext cx="82962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9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DBFF91C-7002-4D85-8CB3-CD8F64601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1219200"/>
            <a:ext cx="82772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2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C1814AC-2643-4B36-9F09-4804050AC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1223962"/>
            <a:ext cx="81343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32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</dc:creator>
  <cp:lastModifiedBy>Caio</cp:lastModifiedBy>
  <cp:revision>1</cp:revision>
  <dcterms:created xsi:type="dcterms:W3CDTF">2020-11-05T13:31:59Z</dcterms:created>
  <dcterms:modified xsi:type="dcterms:W3CDTF">2020-11-05T13:33:59Z</dcterms:modified>
</cp:coreProperties>
</file>