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2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58" r:id="rId7"/>
    <p:sldId id="259" r:id="rId8"/>
    <p:sldId id="267" r:id="rId9"/>
    <p:sldId id="262" r:id="rId10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B432F4-5FDB-4518-9272-2F3934AC6AA2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 rtlCol="0"/>
        <a:lstStyle/>
        <a:p>
          <a:pPr rtl="0"/>
          <a:endParaRPr lang="en-US"/>
        </a:p>
      </dgm:t>
    </dgm:pt>
    <dgm:pt modelId="{B633A646-2062-4841-AF18-847B074C6716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Problema Proposto</a:t>
          </a:r>
          <a:endParaRPr lang="pt-BR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DB4A5689-BD48-4D3D-8017-D1E3C49B0DDB}" type="parTrans" cxnId="{56ADA02B-9055-4F39-B74D-2D556F11DDB6}">
      <dgm:prSet/>
      <dgm:spPr/>
      <dgm:t>
        <a:bodyPr rtlCol="0"/>
        <a:lstStyle/>
        <a:p>
          <a:pPr rtl="0"/>
          <a:endParaRPr lang="pt-BR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397C75F-5FD8-4120-9A24-A246D042942B}" type="sibTrans" cxnId="{56ADA02B-9055-4F39-B74D-2D556F11DDB6}">
      <dgm:prSet/>
      <dgm:spPr/>
      <dgm:t>
        <a:bodyPr rtlCol="0"/>
        <a:lstStyle/>
        <a:p>
          <a:pPr rtl="0"/>
          <a:endParaRPr lang="pt-BR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4BC708E-A0A1-4102-88E4-E75128B4E51E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Solução Proposta</a:t>
          </a:r>
          <a:endParaRPr lang="pt-BR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F221EFF-354A-47A9-A498-1F0BBF01ECB8}" type="parTrans" cxnId="{EB9839C5-F324-41C4-8950-5284E09FB71E}">
      <dgm:prSet/>
      <dgm:spPr/>
      <dgm:t>
        <a:bodyPr rtlCol="0"/>
        <a:lstStyle/>
        <a:p>
          <a:pPr rtl="0"/>
          <a:endParaRPr lang="pt-BR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7519C821-85FB-4CA3-BEB5-E4BFBC529B83}" type="sibTrans" cxnId="{EB9839C5-F324-41C4-8950-5284E09FB71E}">
      <dgm:prSet/>
      <dgm:spPr/>
      <dgm:t>
        <a:bodyPr rtlCol="0"/>
        <a:lstStyle/>
        <a:p>
          <a:pPr rtl="0"/>
          <a:endParaRPr lang="pt-BR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6D21269-399B-4BA2-8621-C7B9DA1E1B8F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Demonstração do Sistema</a:t>
          </a:r>
          <a:endParaRPr lang="pt-BR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AA3929B3-1058-4240-AD5D-9518D4976567}" type="parTrans" cxnId="{E4AD895B-72A4-4A6B-A7F4-C77A53EC51BC}">
      <dgm:prSet/>
      <dgm:spPr/>
      <dgm:t>
        <a:bodyPr rtlCol="0"/>
        <a:lstStyle/>
        <a:p>
          <a:pPr rtl="0"/>
          <a:endParaRPr lang="pt-BR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79B0F2C-DDB4-44EB-89F7-717146B88B10}" type="sibTrans" cxnId="{E4AD895B-72A4-4A6B-A7F4-C77A53EC51BC}">
      <dgm:prSet/>
      <dgm:spPr/>
      <dgm:t>
        <a:bodyPr rtlCol="0"/>
        <a:lstStyle/>
        <a:p>
          <a:pPr rtl="0"/>
          <a:endParaRPr lang="pt-BR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D40A0249-41A7-44A6-A657-361E8C18FD42}" type="pres">
      <dgm:prSet presAssocID="{E1B432F4-5FDB-4518-9272-2F3934AC6AA2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7D1F47A2-8F6C-4C7F-B3B3-2100C986DE32}" type="pres">
      <dgm:prSet presAssocID="{B633A646-2062-4841-AF18-847B074C6716}" presName="compNode" presStyleCnt="0"/>
      <dgm:spPr/>
    </dgm:pt>
    <dgm:pt modelId="{EC4D957C-BFAC-446D-9573-48333BEC34E6}" type="pres">
      <dgm:prSet presAssocID="{B633A646-2062-4841-AF18-847B074C6716}" presName="bgRect" presStyleLbl="bgShp" presStyleIdx="0" presStyleCnt="3"/>
      <dgm:spPr>
        <a:prstGeom prst="rect">
          <a:avLst/>
        </a:prstGeom>
        <a:solidFill>
          <a:schemeClr val="tx1">
            <a:alpha val="70000"/>
          </a:schemeClr>
        </a:solidFill>
      </dgm:spPr>
    </dgm:pt>
    <dgm:pt modelId="{BE6B2CCF-B717-4C6F-9115-44EF0ECE6018}" type="pres">
      <dgm:prSet presAssocID="{B633A646-2062-4841-AF18-847B074C6716}" presName="iconRect" presStyleLbl="node1" presStyleIdx="0" presStyleCnt="3" custScaleX="75132" custScaleY="7513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pt-BR"/>
        </a:p>
      </dgm:t>
      <dgm:extLst/>
    </dgm:pt>
    <dgm:pt modelId="{95420642-092B-41B9-94FA-E0EC36F9AF7E}" type="pres">
      <dgm:prSet presAssocID="{B633A646-2062-4841-AF18-847B074C6716}" presName="spaceRect" presStyleCnt="0"/>
      <dgm:spPr/>
    </dgm:pt>
    <dgm:pt modelId="{C95AF6F0-F4DA-48FE-85EB-61ADFB42AA13}" type="pres">
      <dgm:prSet presAssocID="{B633A646-2062-4841-AF18-847B074C6716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51DD96AA-8DD7-4B07-A561-5C9B41ACFA3C}" type="pres">
      <dgm:prSet presAssocID="{1397C75F-5FD8-4120-9A24-A246D042942B}" presName="sibTrans" presStyleCnt="0"/>
      <dgm:spPr/>
    </dgm:pt>
    <dgm:pt modelId="{38E06421-A6BB-4D10-8565-2812C2C5C6B3}" type="pres">
      <dgm:prSet presAssocID="{14BC708E-A0A1-4102-88E4-E75128B4E51E}" presName="compNode" presStyleCnt="0"/>
      <dgm:spPr/>
    </dgm:pt>
    <dgm:pt modelId="{79919C57-A32A-40F6-B106-B4E0CE644E4C}" type="pres">
      <dgm:prSet presAssocID="{14BC708E-A0A1-4102-88E4-E75128B4E51E}" presName="bgRect" presStyleLbl="bgShp" presStyleIdx="1" presStyleCnt="3"/>
      <dgm:spPr>
        <a:xfrm>
          <a:off x="0" y="1760029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99FDF55F-B3E9-423D-AD21-A6446C5D7455}" type="pres">
      <dgm:prSet presAssocID="{14BC708E-A0A1-4102-88E4-E75128B4E51E}" presName="iconRect" presStyleLbl="node1" presStyleIdx="1" presStyleCnt="3" custScaleX="75132" custScaleY="7513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pt-BR"/>
        </a:p>
      </dgm:t>
      <dgm:extLst/>
    </dgm:pt>
    <dgm:pt modelId="{E98BD5F1-E6F1-491F-A8EE-6A9AD649521E}" type="pres">
      <dgm:prSet presAssocID="{14BC708E-A0A1-4102-88E4-E75128B4E51E}" presName="spaceRect" presStyleCnt="0"/>
      <dgm:spPr/>
    </dgm:pt>
    <dgm:pt modelId="{80F6AD63-74FB-40E4-9D40-4178AFD87F60}" type="pres">
      <dgm:prSet presAssocID="{14BC708E-A0A1-4102-88E4-E75128B4E51E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1375F890-B8F8-4966-ABCD-B672FD4512B7}" type="pres">
      <dgm:prSet presAssocID="{7519C821-85FB-4CA3-BEB5-E4BFBC529B83}" presName="sibTrans" presStyleCnt="0"/>
      <dgm:spPr/>
    </dgm:pt>
    <dgm:pt modelId="{9887B295-B446-4B8E-AEA4-76754DE9DD89}" type="pres">
      <dgm:prSet presAssocID="{C6D21269-399B-4BA2-8621-C7B9DA1E1B8F}" presName="compNode" presStyleCnt="0"/>
      <dgm:spPr/>
    </dgm:pt>
    <dgm:pt modelId="{436A8B1C-2D30-44BB-9150-7099503C8960}" type="pres">
      <dgm:prSet presAssocID="{C6D21269-399B-4BA2-8621-C7B9DA1E1B8F}" presName="bgRect" presStyleLbl="bgShp" presStyleIdx="2" presStyleCnt="3"/>
      <dgm:spPr>
        <a:xfrm>
          <a:off x="0" y="3519456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  <dgm:t>
        <a:bodyPr/>
        <a:lstStyle/>
        <a:p>
          <a:endParaRPr lang="pt-BR"/>
        </a:p>
      </dgm:t>
    </dgm:pt>
    <dgm:pt modelId="{1A8B8B62-3037-4506-89D7-28710774070B}" type="pres">
      <dgm:prSet presAssocID="{C6D21269-399B-4BA2-8621-C7B9DA1E1B8F}" presName="iconRect" presStyleLbl="node1" presStyleIdx="2" presStyleCnt="3" custScaleX="68302" custScaleY="6830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pt-BR"/>
        </a:p>
      </dgm:t>
      <dgm:extLst/>
    </dgm:pt>
    <dgm:pt modelId="{2FFC6342-A780-4396-8FAC-8E7FAE77A6E2}" type="pres">
      <dgm:prSet presAssocID="{C6D21269-399B-4BA2-8621-C7B9DA1E1B8F}" presName="spaceRect" presStyleCnt="0"/>
      <dgm:spPr/>
    </dgm:pt>
    <dgm:pt modelId="{D5847293-6F0A-4807-B203-585610F4F535}" type="pres">
      <dgm:prSet presAssocID="{C6D21269-399B-4BA2-8621-C7B9DA1E1B8F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</dgm:ptLst>
  <dgm:cxnLst>
    <dgm:cxn modelId="{EB9839C5-F324-41C4-8950-5284E09FB71E}" srcId="{E1B432F4-5FDB-4518-9272-2F3934AC6AA2}" destId="{14BC708E-A0A1-4102-88E4-E75128B4E51E}" srcOrd="1" destOrd="0" parTransId="{CF221EFF-354A-47A9-A498-1F0BBF01ECB8}" sibTransId="{7519C821-85FB-4CA3-BEB5-E4BFBC529B83}"/>
    <dgm:cxn modelId="{3E6B7CA5-EBA4-48C1-A48C-B9BCBCE8CF1E}" type="presOf" srcId="{14BC708E-A0A1-4102-88E4-E75128B4E51E}" destId="{80F6AD63-74FB-40E4-9D40-4178AFD87F60}" srcOrd="0" destOrd="0" presId="urn:microsoft.com/office/officeart/2018/2/layout/IconVerticalSolidList"/>
    <dgm:cxn modelId="{56ADA02B-9055-4F39-B74D-2D556F11DDB6}" srcId="{E1B432F4-5FDB-4518-9272-2F3934AC6AA2}" destId="{B633A646-2062-4841-AF18-847B074C6716}" srcOrd="0" destOrd="0" parTransId="{DB4A5689-BD48-4D3D-8017-D1E3C49B0DDB}" sibTransId="{1397C75F-5FD8-4120-9A24-A246D042942B}"/>
    <dgm:cxn modelId="{EEAA52FF-E4A1-49BD-9B1E-000F5AABCD8E}" type="presOf" srcId="{B633A646-2062-4841-AF18-847B074C6716}" destId="{C95AF6F0-F4DA-48FE-85EB-61ADFB42AA13}" srcOrd="0" destOrd="0" presId="urn:microsoft.com/office/officeart/2018/2/layout/IconVerticalSolidList"/>
    <dgm:cxn modelId="{3905E0BC-71EE-4610-827E-655844CE3113}" type="presOf" srcId="{C6D21269-399B-4BA2-8621-C7B9DA1E1B8F}" destId="{D5847293-6F0A-4807-B203-585610F4F535}" srcOrd="0" destOrd="0" presId="urn:microsoft.com/office/officeart/2018/2/layout/IconVerticalSolidList"/>
    <dgm:cxn modelId="{9C176326-2BDF-4E92-BD6C-4BCBC882ACEA}" type="presOf" srcId="{E1B432F4-5FDB-4518-9272-2F3934AC6AA2}" destId="{D40A0249-41A7-44A6-A657-361E8C18FD42}" srcOrd="0" destOrd="0" presId="urn:microsoft.com/office/officeart/2018/2/layout/IconVerticalSolidList"/>
    <dgm:cxn modelId="{E4AD895B-72A4-4A6B-A7F4-C77A53EC51BC}" srcId="{E1B432F4-5FDB-4518-9272-2F3934AC6AA2}" destId="{C6D21269-399B-4BA2-8621-C7B9DA1E1B8F}" srcOrd="2" destOrd="0" parTransId="{AA3929B3-1058-4240-AD5D-9518D4976567}" sibTransId="{C79B0F2C-DDB4-44EB-89F7-717146B88B10}"/>
    <dgm:cxn modelId="{C3FF57AE-FB3C-49DE-82B3-0A61FA5DDA91}" type="presParOf" srcId="{D40A0249-41A7-44A6-A657-361E8C18FD42}" destId="{7D1F47A2-8F6C-4C7F-B3B3-2100C986DE32}" srcOrd="0" destOrd="0" presId="urn:microsoft.com/office/officeart/2018/2/layout/IconVerticalSolidList"/>
    <dgm:cxn modelId="{39AD4461-2A0A-410E-8C25-0B475A3D2CD5}" type="presParOf" srcId="{7D1F47A2-8F6C-4C7F-B3B3-2100C986DE32}" destId="{EC4D957C-BFAC-446D-9573-48333BEC34E6}" srcOrd="0" destOrd="0" presId="urn:microsoft.com/office/officeart/2018/2/layout/IconVerticalSolidList"/>
    <dgm:cxn modelId="{F9297396-8F77-4FD5-AAFB-AB3160B70B42}" type="presParOf" srcId="{7D1F47A2-8F6C-4C7F-B3B3-2100C986DE32}" destId="{BE6B2CCF-B717-4C6F-9115-44EF0ECE6018}" srcOrd="1" destOrd="0" presId="urn:microsoft.com/office/officeart/2018/2/layout/IconVerticalSolidList"/>
    <dgm:cxn modelId="{D1AB3CE4-FE44-4177-86CC-B147232F3BD0}" type="presParOf" srcId="{7D1F47A2-8F6C-4C7F-B3B3-2100C986DE32}" destId="{95420642-092B-41B9-94FA-E0EC36F9AF7E}" srcOrd="2" destOrd="0" presId="urn:microsoft.com/office/officeart/2018/2/layout/IconVerticalSolidList"/>
    <dgm:cxn modelId="{1E58CE55-32AF-4065-B1F7-2380412F2F02}" type="presParOf" srcId="{7D1F47A2-8F6C-4C7F-B3B3-2100C986DE32}" destId="{C95AF6F0-F4DA-48FE-85EB-61ADFB42AA13}" srcOrd="3" destOrd="0" presId="urn:microsoft.com/office/officeart/2018/2/layout/IconVerticalSolidList"/>
    <dgm:cxn modelId="{9D6ACACB-1091-40ED-952B-C2E92FA564C6}" type="presParOf" srcId="{D40A0249-41A7-44A6-A657-361E8C18FD42}" destId="{51DD96AA-8DD7-4B07-A561-5C9B41ACFA3C}" srcOrd="1" destOrd="0" presId="urn:microsoft.com/office/officeart/2018/2/layout/IconVerticalSolidList"/>
    <dgm:cxn modelId="{A0B092F8-3BF3-4C70-95B1-0A0764FD7131}" type="presParOf" srcId="{D40A0249-41A7-44A6-A657-361E8C18FD42}" destId="{38E06421-A6BB-4D10-8565-2812C2C5C6B3}" srcOrd="2" destOrd="0" presId="urn:microsoft.com/office/officeart/2018/2/layout/IconVerticalSolidList"/>
    <dgm:cxn modelId="{8C5E5818-6931-4902-AE43-414551022BCD}" type="presParOf" srcId="{38E06421-A6BB-4D10-8565-2812C2C5C6B3}" destId="{79919C57-A32A-40F6-B106-B4E0CE644E4C}" srcOrd="0" destOrd="0" presId="urn:microsoft.com/office/officeart/2018/2/layout/IconVerticalSolidList"/>
    <dgm:cxn modelId="{117B7A1C-7A05-4787-8474-79753887F4C2}" type="presParOf" srcId="{38E06421-A6BB-4D10-8565-2812C2C5C6B3}" destId="{99FDF55F-B3E9-423D-AD21-A6446C5D7455}" srcOrd="1" destOrd="0" presId="urn:microsoft.com/office/officeart/2018/2/layout/IconVerticalSolidList"/>
    <dgm:cxn modelId="{82818524-92E6-4F27-A68D-3BE1571532DC}" type="presParOf" srcId="{38E06421-A6BB-4D10-8565-2812C2C5C6B3}" destId="{E98BD5F1-E6F1-491F-A8EE-6A9AD649521E}" srcOrd="2" destOrd="0" presId="urn:microsoft.com/office/officeart/2018/2/layout/IconVerticalSolidList"/>
    <dgm:cxn modelId="{0A438607-8D9F-471A-B9F9-D903D7FA2B52}" type="presParOf" srcId="{38E06421-A6BB-4D10-8565-2812C2C5C6B3}" destId="{80F6AD63-74FB-40E4-9D40-4178AFD87F60}" srcOrd="3" destOrd="0" presId="urn:microsoft.com/office/officeart/2018/2/layout/IconVerticalSolidList"/>
    <dgm:cxn modelId="{E18EE60B-8650-4B85-8C8A-B807B9148FC8}" type="presParOf" srcId="{D40A0249-41A7-44A6-A657-361E8C18FD42}" destId="{1375F890-B8F8-4966-ABCD-B672FD4512B7}" srcOrd="3" destOrd="0" presId="urn:microsoft.com/office/officeart/2018/2/layout/IconVerticalSolidList"/>
    <dgm:cxn modelId="{F370D9F7-088E-4B78-8272-0E311B15486B}" type="presParOf" srcId="{D40A0249-41A7-44A6-A657-361E8C18FD42}" destId="{9887B295-B446-4B8E-AEA4-76754DE9DD89}" srcOrd="4" destOrd="0" presId="urn:microsoft.com/office/officeart/2018/2/layout/IconVerticalSolidList"/>
    <dgm:cxn modelId="{968D7DEE-AF0E-4BA0-9080-0C524E005C39}" type="presParOf" srcId="{9887B295-B446-4B8E-AEA4-76754DE9DD89}" destId="{436A8B1C-2D30-44BB-9150-7099503C8960}" srcOrd="0" destOrd="0" presId="urn:microsoft.com/office/officeart/2018/2/layout/IconVerticalSolidList"/>
    <dgm:cxn modelId="{CE4D3AA4-D0A5-472B-A6D2-E2D35A5DE21A}" type="presParOf" srcId="{9887B295-B446-4B8E-AEA4-76754DE9DD89}" destId="{1A8B8B62-3037-4506-89D7-28710774070B}" srcOrd="1" destOrd="0" presId="urn:microsoft.com/office/officeart/2018/2/layout/IconVerticalSolidList"/>
    <dgm:cxn modelId="{C939EEF1-F0C3-4C00-83D5-BE315DAD62D3}" type="presParOf" srcId="{9887B295-B446-4B8E-AEA4-76754DE9DD89}" destId="{2FFC6342-A780-4396-8FAC-8E7FAE77A6E2}" srcOrd="2" destOrd="0" presId="urn:microsoft.com/office/officeart/2018/2/layout/IconVerticalSolidList"/>
    <dgm:cxn modelId="{1493C073-EB9E-467F-8BBD-604D0CFE685E}" type="presParOf" srcId="{9887B295-B446-4B8E-AEA4-76754DE9DD89}" destId="{D5847293-6F0A-4807-B203-585610F4F53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D957C-BFAC-446D-9573-48333BEC34E6}">
      <dsp:nvSpPr>
        <dsp:cNvPr id="0" name=""/>
        <dsp:cNvSpPr/>
      </dsp:nvSpPr>
      <dsp:spPr>
        <a:xfrm>
          <a:off x="0" y="532"/>
          <a:ext cx="5607050" cy="1246680"/>
        </a:xfrm>
        <a:prstGeom prst="rect">
          <a:avLst/>
        </a:prstGeom>
        <a:solidFill>
          <a:schemeClr val="tx1">
            <a:alpha val="7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E6B2CCF-B717-4C6F-9115-44EF0ECE6018}">
      <dsp:nvSpPr>
        <dsp:cNvPr id="0" name=""/>
        <dsp:cNvSpPr/>
      </dsp:nvSpPr>
      <dsp:spPr>
        <a:xfrm>
          <a:off x="462377" y="366292"/>
          <a:ext cx="515160" cy="5151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5AF6F0-F4DA-48FE-85EB-61ADFB42AA13}">
      <dsp:nvSpPr>
        <dsp:cNvPr id="0" name=""/>
        <dsp:cNvSpPr/>
      </dsp:nvSpPr>
      <dsp:spPr>
        <a:xfrm>
          <a:off x="1439915" y="532"/>
          <a:ext cx="4167134" cy="1246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940" tIns="131940" rIns="131940" bIns="131940" numCol="1" spcCol="1270" rtlCol="0" anchor="ctr" anchorCtr="0">
          <a:noAutofit/>
        </a:bodyPr>
        <a:lstStyle/>
        <a:p>
          <a:pPr lvl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noProof="0" dirty="0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Problema Proposto</a:t>
          </a:r>
          <a:endParaRPr lang="pt-BR" sz="2500" kern="1200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sp:txBody>
      <dsp:txXfrm>
        <a:off x="1439915" y="532"/>
        <a:ext cx="4167134" cy="1246680"/>
      </dsp:txXfrm>
    </dsp:sp>
    <dsp:sp modelId="{79919C57-A32A-40F6-B106-B4E0CE644E4C}">
      <dsp:nvSpPr>
        <dsp:cNvPr id="0" name=""/>
        <dsp:cNvSpPr/>
      </dsp:nvSpPr>
      <dsp:spPr>
        <a:xfrm>
          <a:off x="0" y="1558882"/>
          <a:ext cx="5607050" cy="1246680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9FDF55F-B3E9-423D-AD21-A6446C5D7455}">
      <dsp:nvSpPr>
        <dsp:cNvPr id="0" name=""/>
        <dsp:cNvSpPr/>
      </dsp:nvSpPr>
      <dsp:spPr>
        <a:xfrm>
          <a:off x="462377" y="1924642"/>
          <a:ext cx="515160" cy="51516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F6AD63-74FB-40E4-9D40-4178AFD87F60}">
      <dsp:nvSpPr>
        <dsp:cNvPr id="0" name=""/>
        <dsp:cNvSpPr/>
      </dsp:nvSpPr>
      <dsp:spPr>
        <a:xfrm>
          <a:off x="1439915" y="1558882"/>
          <a:ext cx="4167134" cy="1246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940" tIns="131940" rIns="131940" bIns="131940" numCol="1" spcCol="1270" rtlCol="0" anchor="ctr" anchorCtr="0">
          <a:noAutofit/>
        </a:bodyPr>
        <a:lstStyle/>
        <a:p>
          <a:pPr lvl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noProof="0" dirty="0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Solução Proposta</a:t>
          </a:r>
          <a:endParaRPr lang="pt-BR" sz="2500" kern="1200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sp:txBody>
      <dsp:txXfrm>
        <a:off x="1439915" y="1558882"/>
        <a:ext cx="4167134" cy="1246680"/>
      </dsp:txXfrm>
    </dsp:sp>
    <dsp:sp modelId="{436A8B1C-2D30-44BB-9150-7099503C8960}">
      <dsp:nvSpPr>
        <dsp:cNvPr id="0" name=""/>
        <dsp:cNvSpPr/>
      </dsp:nvSpPr>
      <dsp:spPr>
        <a:xfrm>
          <a:off x="0" y="3117233"/>
          <a:ext cx="5607050" cy="1246680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8B8B62-3037-4506-89D7-28710774070B}">
      <dsp:nvSpPr>
        <dsp:cNvPr id="0" name=""/>
        <dsp:cNvSpPr/>
      </dsp:nvSpPr>
      <dsp:spPr>
        <a:xfrm>
          <a:off x="485793" y="3506408"/>
          <a:ext cx="468329" cy="4683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847293-6F0A-4807-B203-585610F4F535}">
      <dsp:nvSpPr>
        <dsp:cNvPr id="0" name=""/>
        <dsp:cNvSpPr/>
      </dsp:nvSpPr>
      <dsp:spPr>
        <a:xfrm>
          <a:off x="1439915" y="3117233"/>
          <a:ext cx="4167134" cy="1246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940" tIns="131940" rIns="131940" bIns="131940" numCol="1" spcCol="1270" rtlCol="0" anchor="ctr" anchorCtr="0">
          <a:noAutofit/>
        </a:bodyPr>
        <a:lstStyle/>
        <a:p>
          <a:pPr lvl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noProof="0" dirty="0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Demonstração do Sistema</a:t>
          </a:r>
          <a:endParaRPr lang="pt-BR" sz="2500" kern="1200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sp:txBody>
      <dsp:txXfrm>
        <a:off x="1439915" y="3117233"/>
        <a:ext cx="4167134" cy="1246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Lista Sólida Vertical de Ícones"/>
  <dgm:desc val="Use para mostrar uma série de recursos visuais de cima para baixo com o nível 1 ou nível 1 e nível 2 de texto agrupados em uma forma. Funciona melhor com ícones ou imagens pequenas com descrições mais longa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33B479-B86F-4B3B-92CC-A65D21022A71}" type="datetime1">
              <a:rPr lang="pt-BR" smtClean="0"/>
              <a:t>03/12/2020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D53290-F0ED-46B1-B74B-2F3871D103E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14772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E89ABE-C638-43EB-8FF2-1C40E4E3A55D}" type="datetime1">
              <a:rPr lang="pt-BR" smtClean="0"/>
              <a:pPr/>
              <a:t>03/12/2020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dirty="0" smtClean="0"/>
              <a:t>Editar estilos de texto Mestre</a:t>
            </a:r>
          </a:p>
          <a:p>
            <a:pPr lvl="1"/>
            <a:r>
              <a:rPr lang="pt-BR" noProof="0" dirty="0" smtClean="0"/>
              <a:t>Segundo nível</a:t>
            </a:r>
          </a:p>
          <a:p>
            <a:pPr lvl="2"/>
            <a:r>
              <a:rPr lang="pt-BR" noProof="0" dirty="0" smtClean="0"/>
              <a:t>Terceiro nível</a:t>
            </a:r>
          </a:p>
          <a:p>
            <a:pPr lvl="3"/>
            <a:r>
              <a:rPr lang="pt-BR" noProof="0" dirty="0" smtClean="0"/>
              <a:t>Quarto nível</a:t>
            </a:r>
          </a:p>
          <a:p>
            <a:pPr lvl="4"/>
            <a:r>
              <a:rPr lang="pt-BR" noProof="0" dirty="0" smtClean="0"/>
              <a:t>Quinto nível</a:t>
            </a:r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B69BF2-40CB-4D1C-9AF8-B52A60A65A50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84546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69BF2-40CB-4D1C-9AF8-B52A60A65A50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9656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69BF2-40CB-4D1C-9AF8-B52A60A65A50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6381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69BF2-40CB-4D1C-9AF8-B52A60A65A50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4848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69BF2-40CB-4D1C-9AF8-B52A60A65A50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3172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B69BF2-40CB-4D1C-9AF8-B52A60A65A50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8712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B69BF2-40CB-4D1C-9AF8-B52A60A65A50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5322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 smtClean="0"/>
              <a:t>Clique para editar o estilo do subtítulo Mestre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A70E9B-807F-4AE6-92CC-96282D5E7311}" type="datetime1">
              <a:rPr lang="pt-BR" noProof="0" smtClean="0"/>
              <a:t>03/12/2020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
              </a:t>
            </a:r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190B64-7C24-4AC5-981A-18293759B464}" type="datetime1">
              <a:rPr lang="pt-BR" noProof="0" smtClean="0"/>
              <a:t>03/12/2020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
              </a:t>
            </a:r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 rtlCol="0"/>
          <a:lstStyle/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B21156-01AE-471C-8785-A0104C41415F}" type="datetime1">
              <a:rPr lang="pt-BR" noProof="0" smtClean="0"/>
              <a:t>03/12/2020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
              </a:t>
            </a:r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C79FE1-4EE1-4F09-AF1C-ADB867A4DDB7}" type="datetime1">
              <a:rPr lang="pt-BR" noProof="0" smtClean="0"/>
              <a:t>03/12/2020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
              </a:t>
            </a:r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rtlCol="0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32E7D4-C3C8-491E-AF18-B3F00DDC0614}" type="datetime1">
              <a:rPr lang="pt-BR" noProof="0" smtClean="0"/>
              <a:t>03/12/2020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
              </a:t>
            </a:r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 rtlCol="0"/>
          <a:lstStyle/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 rtlCol="0"/>
          <a:lstStyle/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6D9EE8-2544-4943-81D3-517B336FA10A}" type="datetime1">
              <a:rPr lang="pt-BR" noProof="0" smtClean="0"/>
              <a:t>03/12/2020</a:t>
            </a:fld>
            <a:endParaRPr lang="pt-BR" noProof="0" dirty="0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
              </a:t>
            </a:r>
            <a:endParaRPr lang="pt-BR" noProof="0" dirty="0"/>
          </a:p>
        </p:txBody>
      </p:sp>
      <p:sp>
        <p:nvSpPr>
          <p:cNvPr id="10" name="Espaço reservado para o número do slid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 rtlCol="0"/>
          <a:lstStyle/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952E2D-6498-45E7-A8E3-132689DDCE1E}" type="datetime1">
              <a:rPr lang="pt-BR" noProof="0" smtClean="0"/>
              <a:t>03/12/2020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
              </a:t>
            </a:r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0953FF-B44C-4032-BE08-263E004F48D0}" type="datetime1">
              <a:rPr lang="pt-BR" noProof="0" smtClean="0"/>
              <a:t>03/12/2020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
              </a:t>
            </a:r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1CED91-10F8-4F28-862B-FD4E3A97170A}" type="datetime1">
              <a:rPr lang="pt-BR" noProof="0" smtClean="0"/>
              <a:t>03/12/2020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
              </a:t>
            </a:r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 rtlCol="0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9" name="Espaço Reservado para Data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CFC77E-2AA3-4152-A54C-74981BE28E55}" type="datetime1">
              <a:rPr lang="pt-BR" noProof="0" smtClean="0"/>
              <a:t>03/12/2020</a:t>
            </a:fld>
            <a:endParaRPr lang="pt-BR" noProof="0" dirty="0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pt-BR" noProof="0" dirty="0" smtClean="0"/>
              <a:t>
              </a:t>
            </a:r>
            <a:endParaRPr lang="pt-BR" noProof="0" dirty="0"/>
          </a:p>
        </p:txBody>
      </p:sp>
      <p:sp>
        <p:nvSpPr>
          <p:cNvPr id="11" name="Espaço Reservado para o Número do Slide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rtlCol="0" anchor="t" anchorCtr="1">
            <a:normAutofit/>
          </a:bodyPr>
          <a:lstStyle>
            <a:lvl1pPr marL="0" indent="0" algn="ctr" rtl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8EC681D4-C3A8-4CE6-91AF-0785B228C7CF}" type="datetime1">
              <a:rPr lang="pt-BR" noProof="0" smtClean="0"/>
              <a:t>03/12/2020</a:t>
            </a:fld>
            <a:endParaRPr lang="pt-BR" noProof="0" dirty="0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pt-BR" noProof="0" dirty="0" smtClean="0"/>
              <a:t>
              </a:t>
            </a:r>
            <a:endParaRPr lang="pt-BR" noProof="0" dirty="0"/>
          </a:p>
        </p:txBody>
      </p:sp>
      <p:sp>
        <p:nvSpPr>
          <p:cNvPr id="10" name="Espaço Reservado para o Número do Slid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pt-BR" noProof="0" dirty="0" smtClean="0"/>
              <a:t>Clique para editar o estilo de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 smtClean="0"/>
              <a:t>Editar estilos de texto Mestre</a:t>
            </a:r>
          </a:p>
          <a:p>
            <a:pPr lvl="1" rtl="0"/>
            <a:r>
              <a:rPr lang="pt-BR" noProof="0" dirty="0" smtClean="0"/>
              <a:t>Segundo nível</a:t>
            </a:r>
          </a:p>
          <a:p>
            <a:pPr lvl="2" rtl="0"/>
            <a:r>
              <a:rPr lang="pt-BR" noProof="0" dirty="0" smtClean="0"/>
              <a:t>Terceiro nível</a:t>
            </a:r>
          </a:p>
          <a:p>
            <a:pPr lvl="3" rtl="0"/>
            <a:r>
              <a:rPr lang="pt-BR" noProof="0" dirty="0" smtClean="0"/>
              <a:t>Quarto nível</a:t>
            </a:r>
          </a:p>
          <a:p>
            <a:pPr lvl="4" rtl="0"/>
            <a:r>
              <a:rPr lang="pt-BR" noProof="0" dirty="0" smtClean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CB6EA007-E4DD-442B-86B0-09BBF9FC84DB}" type="datetime1">
              <a:rPr lang="pt-BR" noProof="0" smtClean="0"/>
              <a:t>03/12/2020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r>
              <a:rPr lang="pt-BR" noProof="0" dirty="0" smtClean="0"/>
              <a:t>
              </a:t>
            </a:r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130629"/>
            <a:ext cx="4486656" cy="3500845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 rtlCol="0">
            <a:normAutofit fontScale="90000"/>
          </a:bodyPr>
          <a:lstStyle/>
          <a:p>
            <a:pPr rtl="0"/>
            <a:r>
              <a:rPr lang="pt-BR" sz="3000" dirty="0" smtClean="0">
                <a:solidFill>
                  <a:schemeClr val="tx1"/>
                </a:solidFill>
              </a:rPr>
              <a:t>Projeto Integrador III</a:t>
            </a:r>
            <a:br>
              <a:rPr lang="pt-BR" sz="3000" dirty="0" smtClean="0">
                <a:solidFill>
                  <a:schemeClr val="tx1"/>
                </a:solidFill>
              </a:rPr>
            </a:br>
            <a:r>
              <a:rPr lang="pt-BR" sz="3000" dirty="0">
                <a:solidFill>
                  <a:schemeClr val="tx1"/>
                </a:solidFill>
              </a:rPr>
              <a:t/>
            </a:r>
            <a:br>
              <a:rPr lang="pt-BR" sz="3000" dirty="0">
                <a:solidFill>
                  <a:schemeClr val="tx1"/>
                </a:solidFill>
              </a:rPr>
            </a:br>
            <a:r>
              <a:rPr lang="pt-BR" sz="3000" dirty="0" err="1" smtClean="0">
                <a:solidFill>
                  <a:srgbClr val="FFFF00"/>
                </a:solidFill>
              </a:rPr>
              <a:t>Brazukas</a:t>
            </a:r>
            <a:r>
              <a:rPr lang="pt-BR" sz="3000" dirty="0" smtClean="0">
                <a:solidFill>
                  <a:srgbClr val="FFFF00"/>
                </a:solidFill>
              </a:rPr>
              <a:t> Technology</a:t>
            </a:r>
            <a:r>
              <a:rPr lang="pt-BR" sz="3000" dirty="0" smtClean="0">
                <a:solidFill>
                  <a:schemeClr val="tx1"/>
                </a:solidFill>
              </a:rPr>
              <a:t/>
            </a:r>
            <a:br>
              <a:rPr lang="pt-BR" sz="3000" dirty="0" smtClean="0">
                <a:solidFill>
                  <a:schemeClr val="tx1"/>
                </a:solidFill>
              </a:rPr>
            </a:br>
            <a:r>
              <a:rPr lang="pt-BR" sz="3000" dirty="0" smtClean="0">
                <a:solidFill>
                  <a:schemeClr val="tx1"/>
                </a:solidFill>
              </a:rPr>
              <a:t/>
            </a:r>
            <a:br>
              <a:rPr lang="pt-BR" sz="3000" dirty="0" smtClean="0">
                <a:solidFill>
                  <a:schemeClr val="tx1"/>
                </a:solidFill>
              </a:rPr>
            </a:br>
            <a:r>
              <a:rPr lang="pt-BR" sz="3000" dirty="0" smtClean="0">
                <a:solidFill>
                  <a:schemeClr val="tx1"/>
                </a:solidFill>
              </a:rPr>
              <a:t>Loja de Roupas</a:t>
            </a:r>
            <a:r>
              <a:rPr lang="pt-BR" sz="3000" dirty="0">
                <a:solidFill>
                  <a:schemeClr val="tx1"/>
                </a:solidFill>
              </a:rPr>
              <a:t/>
            </a:r>
            <a:br>
              <a:rPr lang="pt-BR" sz="3000" dirty="0">
                <a:solidFill>
                  <a:schemeClr val="tx1"/>
                </a:solidFill>
              </a:rPr>
            </a:br>
            <a:endParaRPr lang="pt-BR" sz="3000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592" y="4167051"/>
            <a:ext cx="4486656" cy="2403566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 smtClean="0">
                <a:solidFill>
                  <a:srgbClr val="FFFF00"/>
                </a:solidFill>
              </a:rPr>
              <a:t>Integrantes do grupo:</a:t>
            </a:r>
          </a:p>
          <a:p>
            <a:pPr algn="l" rtl="0"/>
            <a:endParaRPr lang="pt-BR" dirty="0" smtClean="0">
              <a:solidFill>
                <a:srgbClr val="FF0000"/>
              </a:solidFill>
            </a:endParaRPr>
          </a:p>
          <a:p>
            <a:pPr algn="l" rtl="0"/>
            <a:r>
              <a:rPr lang="pt-BR" dirty="0" smtClean="0">
                <a:solidFill>
                  <a:schemeClr val="tx1"/>
                </a:solidFill>
              </a:rPr>
              <a:t>Caio Moreno</a:t>
            </a:r>
          </a:p>
          <a:p>
            <a:pPr algn="l" rtl="0"/>
            <a:r>
              <a:rPr lang="pt-BR" dirty="0" smtClean="0">
                <a:solidFill>
                  <a:schemeClr val="tx1"/>
                </a:solidFill>
              </a:rPr>
              <a:t>Gustavo Fonseca Pitombeira</a:t>
            </a:r>
          </a:p>
          <a:p>
            <a:pPr algn="l" rtl="0"/>
            <a:r>
              <a:rPr lang="pt-BR" dirty="0" smtClean="0">
                <a:solidFill>
                  <a:schemeClr val="tx1"/>
                </a:solidFill>
              </a:rPr>
              <a:t>João Vitor Alves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5" name="Imagem 4" descr="Números de negociações financeiras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ângulo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pt-BR" dirty="0" smtClean="0">
                <a:solidFill>
                  <a:schemeClr val="bg1"/>
                </a:solidFill>
              </a:rPr>
              <a:t>Tópicos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4" name="Imagem 3" descr="Números de negociações financeiras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0908" y="0"/>
            <a:ext cx="7541091" cy="6858000"/>
          </a:xfrm>
          <a:prstGeom prst="rect">
            <a:avLst/>
          </a:prstGeom>
        </p:spPr>
      </p:pic>
      <p:graphicFrame>
        <p:nvGraphicFramePr>
          <p:cNvPr id="5" name="Espaço Reservado para Conteúdo 2" descr="Marcadores de Ícone">
            <a:extLst>
              <a:ext uri="{FF2B5EF4-FFF2-40B4-BE49-F238E27FC236}">
                <a16:creationId xmlns:a16="http://schemas.microsoft.com/office/drawing/2014/main" id="{51938B4F-26EE-4238-880D-3CE26A7E4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2848084"/>
              </p:ext>
            </p:extLst>
          </p:nvPr>
        </p:nvGraphicFramePr>
        <p:xfrm>
          <a:off x="5619622" y="1246777"/>
          <a:ext cx="5607050" cy="43644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2431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tângulo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pt-BR" dirty="0" smtClean="0">
                <a:solidFill>
                  <a:srgbClr val="FFFFFF"/>
                </a:solidFill>
              </a:rPr>
              <a:t>Problema Proposto</a:t>
            </a:r>
            <a:endParaRPr lang="pt-BR" dirty="0">
              <a:solidFill>
                <a:srgbClr val="FFFFFF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89629" y="382012"/>
            <a:ext cx="715844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Desenvolver um sistema que atenda as prioridades e necessidades da empresa </a:t>
            </a:r>
            <a:r>
              <a:rPr lang="pt-BR" sz="2400" dirty="0" smtClean="0"/>
              <a:t>de Loja de Roupas</a:t>
            </a:r>
            <a:r>
              <a:rPr lang="pt-BR" sz="2400" dirty="0" smtClean="0"/>
              <a:t>.</a:t>
            </a:r>
            <a:endParaRPr lang="pt-B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571500" indent="-571500">
              <a:buFont typeface="+mj-lt"/>
              <a:buAutoNum type="romanUcPeriod"/>
            </a:pPr>
            <a:r>
              <a:rPr lang="pt-BR" sz="2400" dirty="0" smtClean="0"/>
              <a:t>A </a:t>
            </a:r>
            <a:r>
              <a:rPr lang="pt-BR" sz="2400" dirty="0" smtClean="0"/>
              <a:t>diretoria da empresa precisa acompanhar o faturamento de cada filial individualmente e o total da empresa.</a:t>
            </a:r>
          </a:p>
          <a:p>
            <a:pPr marL="571500" indent="-571500">
              <a:buFont typeface="+mj-lt"/>
              <a:buAutoNum type="romanUcPeriod"/>
            </a:pPr>
            <a:endParaRPr lang="pt-BR" sz="2400" dirty="0"/>
          </a:p>
          <a:p>
            <a:pPr marL="571500" indent="-571500">
              <a:buFont typeface="+mj-lt"/>
              <a:buAutoNum type="romanUcPeriod"/>
            </a:pPr>
            <a:r>
              <a:rPr lang="pt-BR" sz="2400" dirty="0" smtClean="0"/>
              <a:t>Cada área da empresa terá suas próprias atividades, sem a necessidade de uma área influenciar na outra.</a:t>
            </a:r>
          </a:p>
          <a:p>
            <a:pPr marL="571500" indent="-571500">
              <a:buFont typeface="+mj-lt"/>
              <a:buAutoNum type="romanUcPeriod"/>
            </a:pPr>
            <a:endParaRPr lang="pt-BR" sz="2400" dirty="0"/>
          </a:p>
          <a:p>
            <a:pPr marL="571500" indent="-571500">
              <a:buFont typeface="+mj-lt"/>
              <a:buAutoNum type="romanUcPeriod"/>
            </a:pPr>
            <a:r>
              <a:rPr lang="pt-BR" sz="2400" dirty="0" smtClean="0"/>
              <a:t>Filtros de pesquisa mais rápidos nos relatórios das vendas.</a:t>
            </a:r>
          </a:p>
          <a:p>
            <a:pPr marL="400050" indent="-400050">
              <a:buFont typeface="+mj-lt"/>
              <a:buAutoNum type="romanUcPeriod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895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tângulo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61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pt-BR" dirty="0" smtClean="0">
                <a:solidFill>
                  <a:srgbClr val="FFFFFF"/>
                </a:solidFill>
              </a:rPr>
              <a:t>Solução Proposta</a:t>
            </a:r>
            <a:endParaRPr lang="pt-BR" dirty="0">
              <a:solidFill>
                <a:srgbClr val="FFFFFF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4843924" y="1120676"/>
            <a:ext cx="715844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Divisão de Filiais para fácil administração.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Vendedor poderá apenas cadastrar produtos, clientes e realizar vendas.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Gerente terá acesso ao relatório de vendas da sua respectiva filial.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Cada filial terá seus próprios produtos para venda, não influenciando nas demais.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700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tângulo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5529" y="2681103"/>
            <a:ext cx="3678645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pt-BR" dirty="0" smtClean="0">
                <a:solidFill>
                  <a:srgbClr val="FFFFFF"/>
                </a:solidFill>
              </a:rPr>
              <a:t>Demonstração do sistema</a:t>
            </a:r>
            <a:endParaRPr lang="pt-BR" dirty="0">
              <a:solidFill>
                <a:srgbClr val="FFFFFF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377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67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247256"/>
            <a:ext cx="11782697" cy="850024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pt-BR" dirty="0" smtClean="0">
                <a:solidFill>
                  <a:schemeClr val="bg1"/>
                </a:solidFill>
              </a:rPr>
              <a:t>Obrigado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145" y="1489165"/>
            <a:ext cx="3704166" cy="478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40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co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E17AD15-0DEB-4851-82A2-261C041346D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2736BCB-6CE4-414B-B2BE-1DA087E521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20ED59B-F67D-4B99-A0A7-E5237FF58100}">
  <ds:schemaRefs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elements/1.1/"/>
    <ds:schemaRef ds:uri="16c05727-aa75-4e4a-9b5f-8a80a1165891"/>
    <ds:schemaRef ds:uri="http://schemas.microsoft.com/office/infopath/2007/PartnerControls"/>
    <ds:schemaRef ds:uri="71af3243-3dd4-4a8d-8c0d-dd76da1f02a5"/>
    <ds:schemaRef ds:uri="http://schemas.microsoft.com/office/2006/metadata/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Pacote Financeiro</Template>
  <TotalTime>0</TotalTime>
  <Words>144</Words>
  <Application>Microsoft Office PowerPoint</Application>
  <PresentationFormat>Widescreen</PresentationFormat>
  <Paragraphs>36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Gill Sans MT</vt:lpstr>
      <vt:lpstr>Pacote</vt:lpstr>
      <vt:lpstr>Projeto Integrador III  Brazukas Technology  Loja de Roupas </vt:lpstr>
      <vt:lpstr>Tópicos</vt:lpstr>
      <vt:lpstr>Problema Proposto</vt:lpstr>
      <vt:lpstr>Solução Proposta</vt:lpstr>
      <vt:lpstr>Demonstração do sistema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2020-12-02T11:52:18Z</dcterms:created>
  <dcterms:modified xsi:type="dcterms:W3CDTF">2020-12-03T22:16:14Z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