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58" r:id="rId4"/>
    <p:sldId id="272" r:id="rId5"/>
    <p:sldId id="262" r:id="rId6"/>
    <p:sldId id="264" r:id="rId7"/>
    <p:sldId id="269" r:id="rId8"/>
    <p:sldId id="273" r:id="rId9"/>
    <p:sldId id="268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46E5FD-2FAE-460F-A3B4-899AE2469349}" type="datetimeFigureOut">
              <a:rPr lang="pt-PT" smtClean="0"/>
              <a:t>02/01/2020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C79413-99CE-4A79-AE50-D1EE29F2FB7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78553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C79413-99CE-4A79-AE50-D1EE29F2FB7C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94549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7699-1FF8-489F-80BC-322EFC6E40CC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59B7-3337-42D6-B7D7-D28F498F30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437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7699-1FF8-489F-80BC-322EFC6E40CC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59B7-3337-42D6-B7D7-D28F498F30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6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7699-1FF8-489F-80BC-322EFC6E40CC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59B7-3337-42D6-B7D7-D28F498F30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812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7699-1FF8-489F-80BC-322EFC6E40CC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59B7-3337-42D6-B7D7-D28F498F3092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0256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7699-1FF8-489F-80BC-322EFC6E40CC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59B7-3337-42D6-B7D7-D28F498F30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84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7699-1FF8-489F-80BC-322EFC6E40CC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59B7-3337-42D6-B7D7-D28F498F30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70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7699-1FF8-489F-80BC-322EFC6E40CC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59B7-3337-42D6-B7D7-D28F498F30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401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7699-1FF8-489F-80BC-322EFC6E40CC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59B7-3337-42D6-B7D7-D28F498F30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505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7699-1FF8-489F-80BC-322EFC6E40CC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59B7-3337-42D6-B7D7-D28F498F30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12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7699-1FF8-489F-80BC-322EFC6E40CC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59B7-3337-42D6-B7D7-D28F498F30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38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7699-1FF8-489F-80BC-322EFC6E40CC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59B7-3337-42D6-B7D7-D28F498F30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84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7699-1FF8-489F-80BC-322EFC6E40CC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59B7-3337-42D6-B7D7-D28F498F30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41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7699-1FF8-489F-80BC-322EFC6E40CC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59B7-3337-42D6-B7D7-D28F498F30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60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7699-1FF8-489F-80BC-322EFC6E40CC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59B7-3337-42D6-B7D7-D28F498F30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707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7699-1FF8-489F-80BC-322EFC6E40CC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59B7-3337-42D6-B7D7-D28F498F30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589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7699-1FF8-489F-80BC-322EFC6E40CC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59B7-3337-42D6-B7D7-D28F498F30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06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7699-1FF8-489F-80BC-322EFC6E40CC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59B7-3337-42D6-B7D7-D28F498F30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569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C7A7699-1FF8-489F-80BC-322EFC6E40CC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81B59B7-3337-42D6-B7D7-D28F498F30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4933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BAD018-E55A-4EB1-98AB-56D9D8295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148281"/>
            <a:ext cx="9418320" cy="2988276"/>
          </a:xfrm>
        </p:spPr>
        <p:txBody>
          <a:bodyPr/>
          <a:lstStyle/>
          <a:p>
            <a:pPr algn="l"/>
            <a:r>
              <a:rPr lang="pt-PT" dirty="0"/>
              <a:t>Tema 5 – Empresa de Transporte de Mercadorias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0F27082-CC54-4DCD-8B8B-783C58C646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3429000"/>
            <a:ext cx="9418320" cy="169164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PT" dirty="0"/>
              <a:t>Caio Nogueira;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PT" dirty="0"/>
              <a:t>Diogo Sousa;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PT" dirty="0"/>
              <a:t>Miguel Silva.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278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0DA318-3968-4201-8CF9-DC5C0B34D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PT" dirty="0"/>
              <a:t>Funcionalidade em Destaque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080F173-EE68-4C1D-9A76-068EECEDB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dirty="0"/>
              <a:t>Uma das funcionalidades extra (não exigidas pelo enunciado do problema), é o horário de trabalho dos funcionários e dos serviços de transporte, que têm que coincidir para que o serviço de transporte seja bem sucedido, isto é, para que um serviço de transporte se possa realizar, é necessário que exista pelo menos um motorista devidamente preparado, cujo horário de trabalho abranja o horário marcado para o serviço de transporte. Caso isto não aconteça, é lançada a exceção </a:t>
            </a:r>
            <a:r>
              <a:rPr lang="pt-PT" dirty="0" err="1"/>
              <a:t>MotoristasIndisponiveis</a:t>
            </a:r>
            <a:r>
              <a:rPr lang="pt-PT" dirty="0"/>
              <a:t>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543CAE2-134B-40BA-8357-9E52BD609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37" y="4192466"/>
            <a:ext cx="4344372" cy="149805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213EB43-F017-4487-ABC3-BCB722466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387" y="4192466"/>
            <a:ext cx="4801016" cy="169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172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C31183-EE6C-4F02-BCCE-B5F7CC0DD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PT" dirty="0"/>
              <a:t>Principais Dificuldades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1B612F9-37F6-42C6-B407-01D31B1F7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dirty="0"/>
              <a:t>Ao longo do projeto, foram surgindo diversos erros e bugs.</a:t>
            </a:r>
          </a:p>
          <a:p>
            <a:pPr algn="just"/>
            <a:r>
              <a:rPr lang="pt-PT" dirty="0"/>
              <a:t>Um dos principais problemas foi o acesso a informações específicas de cada classe derivada de </a:t>
            </a:r>
            <a:r>
              <a:rPr lang="pt-PT" dirty="0" err="1"/>
              <a:t>Camiao</a:t>
            </a:r>
            <a:r>
              <a:rPr lang="pt-PT" dirty="0"/>
              <a:t>, quando acedíamos a esse objeto através do vetor de apontadores de camiões. A solução encontrada foi o uso do </a:t>
            </a:r>
            <a:r>
              <a:rPr lang="pt-PT" dirty="0" err="1"/>
              <a:t>dynamic_cast</a:t>
            </a:r>
            <a:r>
              <a:rPr lang="pt-PT" dirty="0"/>
              <a:t>.</a:t>
            </a:r>
          </a:p>
          <a:p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07F79EF-4541-4ECF-9DDE-FB5C55D4C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5035" y="3428999"/>
            <a:ext cx="4977240" cy="1678459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CF76C95-806B-4BE9-AC19-E4358BE27A5A}"/>
              </a:ext>
            </a:extLst>
          </p:cNvPr>
          <p:cNvSpPr txBox="1"/>
          <p:nvPr/>
        </p:nvSpPr>
        <p:spPr>
          <a:xfrm>
            <a:off x="1035270" y="3307724"/>
            <a:ext cx="50554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Outra dificuldade encontrada foi a organização e distribuição da informação nos ficheiros de texto.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Para além disso, o enunciado parecia-nos um pouco vago, o que acabou por nos dar mais liberdade no desenvolvimento do projeto, mas que, no início, nos deixou um pouco confusos sobre como deveriam ser implementados diversos objetivos.</a:t>
            </a:r>
          </a:p>
        </p:txBody>
      </p:sp>
    </p:spTree>
    <p:extLst>
      <p:ext uri="{BB962C8B-B14F-4D97-AF65-F5344CB8AC3E}">
        <p14:creationId xmlns:p14="http://schemas.microsoft.com/office/powerpoint/2010/main" val="2492074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59CF01-BF46-4991-BF97-F142CA6D5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PT" dirty="0"/>
              <a:t>Participação dos elementos do grupo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924B29B-819E-4B9F-AADF-CA05AB457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dirty="0"/>
              <a:t>Durante a realização do projeto, conseguimos estabelecer uma organização adequada, de modo que todos os elementos do grupo contribuíram de igual forma para o resultado final alcançado.</a:t>
            </a:r>
          </a:p>
        </p:txBody>
      </p:sp>
    </p:spTree>
    <p:extLst>
      <p:ext uri="{BB962C8B-B14F-4D97-AF65-F5344CB8AC3E}">
        <p14:creationId xmlns:p14="http://schemas.microsoft.com/office/powerpoint/2010/main" val="1009568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BA1F0C-9D30-4816-8833-BE6DEB6E2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PT" dirty="0"/>
              <a:t>Empresa de Transportes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F269E6B-F546-4A3D-A885-BFA710AC7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66835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PT" dirty="0"/>
              <a:t>	</a:t>
            </a:r>
            <a:r>
              <a:rPr lang="pt-PT" dirty="0">
                <a:latin typeface="Calibri" panose="020F0502020204030204" pitchFamily="34" charset="0"/>
                <a:cs typeface="Calibri" panose="020F0502020204030204" pitchFamily="34" charset="0"/>
              </a:rPr>
              <a:t>Empresa de transporte de mercadorias. A empresa tem um conjunto de camiões específicos para cada tipo de mercadoria (Congelação, Animal, Normal ou Perigosa). Tem também um conjunto de serviços que fornece e que podem ser escolhidas pelos clientes da empresa. </a:t>
            </a:r>
          </a:p>
          <a:p>
            <a:pPr marL="0" indent="0" algn="just">
              <a:buNone/>
            </a:pPr>
            <a:r>
              <a:rPr lang="pt-PT" dirty="0">
                <a:latin typeface="Calibri" panose="020F0502020204030204" pitchFamily="34" charset="0"/>
                <a:cs typeface="Calibri" panose="020F0502020204030204" pitchFamily="34" charset="0"/>
              </a:rPr>
              <a:t>	Os funcionários da empresa são motoristas, que conduzem um ou mais tipos de camiões.</a:t>
            </a:r>
          </a:p>
          <a:p>
            <a:pPr marL="0" indent="0" algn="just">
              <a:buNone/>
            </a:pPr>
            <a:r>
              <a:rPr lang="pt-PT" dirty="0">
                <a:latin typeface="Calibri" panose="020F0502020204030204" pitchFamily="34" charset="0"/>
                <a:cs typeface="Calibri" panose="020F0502020204030204" pitchFamily="34" charset="0"/>
              </a:rPr>
              <a:t>	A empresa disponibiliza para os seus clientes diferentes serviços de transporte, que utilizam um ou mais camiões cada um.</a:t>
            </a:r>
          </a:p>
          <a:p>
            <a:pPr marL="0" indent="0" algn="just">
              <a:buNone/>
            </a:pPr>
            <a:r>
              <a:rPr lang="pt-PT" dirty="0">
                <a:latin typeface="Calibri" panose="020F0502020204030204" pitchFamily="34" charset="0"/>
                <a:cs typeface="Calibri" panose="020F0502020204030204" pitchFamily="34" charset="0"/>
              </a:rPr>
              <a:t>	Os clientes da empresa são identificados pelo nome e NIF, podendo adquirir diferentes serviços de transporte.</a:t>
            </a:r>
          </a:p>
          <a:p>
            <a:pPr marL="0" indent="0" algn="just">
              <a:buNone/>
            </a:pPr>
            <a:r>
              <a:rPr lang="pt-PT" dirty="0">
                <a:latin typeface="Calibri" panose="020F0502020204030204" pitchFamily="34" charset="0"/>
                <a:cs typeface="Calibri" panose="020F0502020204030204" pitchFamily="34" charset="0"/>
              </a:rPr>
              <a:t>	Os camiões também necessitam de serviços de manutenção, prestados pelas oficinas, as quais se especializam em determinadas marcas.</a:t>
            </a:r>
          </a:p>
          <a:p>
            <a:pPr marL="0" indent="0" algn="just">
              <a:buNone/>
            </a:pPr>
            <a:endParaRPr lang="pt-P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pt-P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pt-P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pt-P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pt-P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515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52FE0D-E0EA-4F09-AF3C-C70E71945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pPr algn="l"/>
            <a:r>
              <a:rPr lang="pt-PT" dirty="0"/>
              <a:t>Uso de estruturas não lineares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D84CA49-0C82-4F20-AA28-398A445D0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pt-PT" dirty="0"/>
              <a:t>	Nesta segunda parte do trabalho, passamos de usar vetores para guardar informação de clientes e de motoristas, para usar estruturas de dados não lineares.</a:t>
            </a:r>
          </a:p>
          <a:p>
            <a:pPr marL="36900" indent="0">
              <a:buNone/>
            </a:pPr>
            <a:r>
              <a:rPr lang="en-US" dirty="0"/>
              <a:t>	Para o </a:t>
            </a:r>
            <a:r>
              <a:rPr lang="en-US" dirty="0" err="1"/>
              <a:t>caso</a:t>
            </a:r>
            <a:r>
              <a:rPr lang="en-US" dirty="0"/>
              <a:t> dos </a:t>
            </a:r>
            <a:r>
              <a:rPr lang="en-US" dirty="0" err="1"/>
              <a:t>motoristas</a:t>
            </a:r>
            <a:r>
              <a:rPr lang="en-US" dirty="0"/>
              <a:t>, </a:t>
            </a:r>
            <a:r>
              <a:rPr lang="en-US" dirty="0" err="1"/>
              <a:t>passamos</a:t>
            </a:r>
            <a:r>
              <a:rPr lang="en-US" dirty="0"/>
              <a:t> a </a:t>
            </a:r>
            <a:r>
              <a:rPr lang="en-US" dirty="0" err="1"/>
              <a:t>usar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u="sng" dirty="0"/>
              <a:t>BST</a:t>
            </a:r>
            <a:r>
              <a:rPr lang="en-US" dirty="0"/>
              <a:t> (binary search tree), </a:t>
            </a:r>
            <a:r>
              <a:rPr lang="en-US" dirty="0" err="1"/>
              <a:t>ordenando-os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número</a:t>
            </a:r>
            <a:r>
              <a:rPr lang="en-US" dirty="0"/>
              <a:t> de horas </a:t>
            </a:r>
            <a:r>
              <a:rPr lang="en-US" dirty="0" err="1"/>
              <a:t>díarias</a:t>
            </a:r>
            <a:r>
              <a:rPr lang="en-US" dirty="0"/>
              <a:t> </a:t>
            </a:r>
            <a:r>
              <a:rPr lang="en-US" dirty="0" err="1"/>
              <a:t>efetuadas</a:t>
            </a:r>
            <a:r>
              <a:rPr lang="en-US" dirty="0"/>
              <a:t>.</a:t>
            </a:r>
          </a:p>
          <a:p>
            <a:pPr marL="36900" indent="0">
              <a:buNone/>
            </a:pPr>
            <a:r>
              <a:rPr lang="en-US" dirty="0"/>
              <a:t>	No </a:t>
            </a:r>
            <a:r>
              <a:rPr lang="en-US" dirty="0" err="1"/>
              <a:t>caso</a:t>
            </a:r>
            <a:r>
              <a:rPr lang="en-US" dirty="0"/>
              <a:t> dos </a:t>
            </a:r>
            <a:r>
              <a:rPr lang="en-US" dirty="0" err="1"/>
              <a:t>clientes</a:t>
            </a:r>
            <a:r>
              <a:rPr lang="en-US" dirty="0"/>
              <a:t>, </a:t>
            </a:r>
            <a:r>
              <a:rPr lang="en-US" dirty="0" err="1"/>
              <a:t>criamos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u="sng" dirty="0"/>
              <a:t>hash table</a:t>
            </a:r>
            <a:r>
              <a:rPr lang="en-US" dirty="0"/>
              <a:t> para </a:t>
            </a:r>
            <a:r>
              <a:rPr lang="en-US" dirty="0" err="1"/>
              <a:t>guardar</a:t>
            </a:r>
            <a:r>
              <a:rPr lang="en-US" dirty="0"/>
              <a:t> a </a:t>
            </a:r>
            <a:r>
              <a:rPr lang="en-US" dirty="0" err="1"/>
              <a:t>informação</a:t>
            </a:r>
            <a:r>
              <a:rPr lang="en-US" dirty="0"/>
              <a:t> dos </a:t>
            </a:r>
            <a:r>
              <a:rPr lang="en-US" dirty="0" err="1"/>
              <a:t>clientes</a:t>
            </a:r>
            <a:r>
              <a:rPr lang="en-US" dirty="0"/>
              <a:t> </a:t>
            </a:r>
            <a:r>
              <a:rPr lang="en-US" dirty="0" err="1"/>
              <a:t>inativos</a:t>
            </a:r>
            <a:r>
              <a:rPr lang="en-US" dirty="0"/>
              <a:t>, </a:t>
            </a:r>
            <a:r>
              <a:rPr lang="en-US" dirty="0" err="1"/>
              <a:t>mantendo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clients </a:t>
            </a:r>
            <a:r>
              <a:rPr lang="en-US" dirty="0" err="1"/>
              <a:t>ativos</a:t>
            </a:r>
            <a:r>
              <a:rPr lang="en-US" dirty="0"/>
              <a:t> num </a:t>
            </a:r>
            <a:r>
              <a:rPr lang="en-US" dirty="0" err="1"/>
              <a:t>vetor</a:t>
            </a:r>
            <a:r>
              <a:rPr lang="en-US" dirty="0"/>
              <a:t>. </a:t>
            </a:r>
            <a:r>
              <a:rPr lang="en-US" dirty="0" err="1"/>
              <a:t>Sempre</a:t>
            </a:r>
            <a:r>
              <a:rPr lang="en-US" dirty="0"/>
              <a:t> que </a:t>
            </a:r>
            <a:r>
              <a:rPr lang="en-US" dirty="0" err="1"/>
              <a:t>haja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requisição</a:t>
            </a:r>
            <a:r>
              <a:rPr lang="en-US" dirty="0"/>
              <a:t> de </a:t>
            </a:r>
            <a:r>
              <a:rPr lang="en-US" dirty="0" err="1"/>
              <a:t>serviços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passagem</a:t>
            </a:r>
            <a:r>
              <a:rPr lang="en-US" dirty="0"/>
              <a:t> de um </a:t>
            </a:r>
            <a:r>
              <a:rPr lang="en-US" dirty="0" err="1"/>
              <a:t>dia</a:t>
            </a:r>
            <a:r>
              <a:rPr lang="en-US" dirty="0"/>
              <a:t>, </a:t>
            </a:r>
            <a:r>
              <a:rPr lang="en-US" dirty="0" err="1"/>
              <a:t>estas</a:t>
            </a:r>
            <a:r>
              <a:rPr lang="en-US" dirty="0"/>
              <a:t> </a:t>
            </a:r>
            <a:r>
              <a:rPr lang="en-US" dirty="0" err="1"/>
              <a:t>estruturas</a:t>
            </a:r>
            <a:r>
              <a:rPr lang="en-US" dirty="0"/>
              <a:t> de dados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atualizadas</a:t>
            </a:r>
            <a:r>
              <a:rPr lang="en-US" dirty="0"/>
              <a:t>.</a:t>
            </a:r>
          </a:p>
          <a:p>
            <a:pPr marL="36900" indent="0">
              <a:buNone/>
            </a:pPr>
            <a:r>
              <a:rPr lang="en-US" dirty="0"/>
              <a:t>	Para </a:t>
            </a:r>
            <a:r>
              <a:rPr lang="en-US" dirty="0" err="1"/>
              <a:t>guardar</a:t>
            </a:r>
            <a:r>
              <a:rPr lang="en-US" dirty="0"/>
              <a:t> a </a:t>
            </a:r>
            <a:r>
              <a:rPr lang="en-US" dirty="0" err="1"/>
              <a:t>informação</a:t>
            </a:r>
            <a:r>
              <a:rPr lang="en-US" dirty="0"/>
              <a:t> das </a:t>
            </a:r>
            <a:r>
              <a:rPr lang="en-US" dirty="0" err="1"/>
              <a:t>oficinas</a:t>
            </a:r>
            <a:r>
              <a:rPr lang="en-US" dirty="0"/>
              <a:t>, </a:t>
            </a:r>
            <a:r>
              <a:rPr lang="en-US" dirty="0" err="1"/>
              <a:t>criou</a:t>
            </a:r>
            <a:r>
              <a:rPr lang="en-US" dirty="0"/>
              <a:t>-se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u="sng" dirty="0"/>
              <a:t>priority queue</a:t>
            </a:r>
            <a:r>
              <a:rPr lang="en-US" dirty="0"/>
              <a:t>, </a:t>
            </a:r>
            <a:r>
              <a:rPr lang="en-US" dirty="0" err="1"/>
              <a:t>estas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guardadas</a:t>
            </a:r>
            <a:r>
              <a:rPr lang="en-US" dirty="0"/>
              <a:t> por </a:t>
            </a:r>
            <a:r>
              <a:rPr lang="en-US" dirty="0" err="1"/>
              <a:t>ordem</a:t>
            </a:r>
            <a:r>
              <a:rPr lang="en-US" dirty="0"/>
              <a:t> crescent da </a:t>
            </a:r>
            <a:r>
              <a:rPr lang="en-US" dirty="0" err="1"/>
              <a:t>disponibiliade</a:t>
            </a:r>
            <a:r>
              <a:rPr lang="en-US" dirty="0"/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60AFFE9-0EC8-4E98-AB8C-958E01467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361" y="5791200"/>
            <a:ext cx="6692630" cy="627896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995D4BAC-30BC-4A68-B3E8-0E159902E69B}"/>
              </a:ext>
            </a:extLst>
          </p:cNvPr>
          <p:cNvSpPr txBox="1"/>
          <p:nvPr/>
        </p:nvSpPr>
        <p:spPr>
          <a:xfrm>
            <a:off x="2744361" y="5421868"/>
            <a:ext cx="6692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Operadores para o uso da </a:t>
            </a:r>
            <a:r>
              <a:rPr lang="pt-PT" dirty="0" err="1"/>
              <a:t>priority</a:t>
            </a:r>
            <a:r>
              <a:rPr lang="pt-PT" dirty="0"/>
              <a:t> </a:t>
            </a:r>
            <a:r>
              <a:rPr lang="pt-PT" dirty="0" err="1"/>
              <a:t>queue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41694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65AE20-617B-437A-986A-36F3BCB72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PT" dirty="0"/>
              <a:t>Uso de estruturas não lineares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F8C88E0-154D-4B08-963A-18D0D5B34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79D7E57-8335-476A-A1B8-66B74095D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052" y="3305172"/>
            <a:ext cx="3612193" cy="146316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94727B3-7A72-4732-A243-98714C70E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248" y="3305172"/>
            <a:ext cx="5151566" cy="190516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AE6A475-683B-4862-8969-A60E21E4E2FB}"/>
              </a:ext>
            </a:extLst>
          </p:cNvPr>
          <p:cNvSpPr txBox="1"/>
          <p:nvPr/>
        </p:nvSpPr>
        <p:spPr>
          <a:xfrm>
            <a:off x="1004052" y="2834294"/>
            <a:ext cx="3612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Operadores para BST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3467F67-CB23-4561-A959-7ACBF47CCF91}"/>
              </a:ext>
            </a:extLst>
          </p:cNvPr>
          <p:cNvSpPr txBox="1"/>
          <p:nvPr/>
        </p:nvSpPr>
        <p:spPr>
          <a:xfrm>
            <a:off x="6206248" y="2677212"/>
            <a:ext cx="5151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Criação de uma </a:t>
            </a:r>
            <a:r>
              <a:rPr lang="pt-PT" dirty="0" err="1"/>
              <a:t>struct</a:t>
            </a:r>
            <a:r>
              <a:rPr lang="pt-PT" dirty="0"/>
              <a:t> para a </a:t>
            </a:r>
            <a:r>
              <a:rPr lang="pt-PT" dirty="0" err="1"/>
              <a:t>hash</a:t>
            </a:r>
            <a:r>
              <a:rPr lang="pt-PT" dirty="0"/>
              <a:t> </a:t>
            </a:r>
            <a:r>
              <a:rPr lang="pt-PT" dirty="0" err="1"/>
              <a:t>table</a:t>
            </a:r>
            <a:r>
              <a:rPr lang="pt-PT" dirty="0"/>
              <a:t> dos clientes inativos</a:t>
            </a:r>
          </a:p>
        </p:txBody>
      </p:sp>
    </p:spTree>
    <p:extLst>
      <p:ext uri="{BB962C8B-B14F-4D97-AF65-F5344CB8AC3E}">
        <p14:creationId xmlns:p14="http://schemas.microsoft.com/office/powerpoint/2010/main" val="3247982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EDC7DB-E2C8-46A8-B8B4-18EA92524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pPr algn="l"/>
            <a:r>
              <a:rPr lang="pt-PT" dirty="0"/>
              <a:t>Estrutura de Ficheiros</a:t>
            </a:r>
            <a:endParaRPr lang="en-US" dirty="0"/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BE0AD5C5-4AED-44B7-902D-FF90F91F6F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8188" y="1479074"/>
            <a:ext cx="1920406" cy="111261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2DFF612-5B4A-4189-8F2F-319D2D570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188" y="4770236"/>
            <a:ext cx="1486029" cy="197375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6BA7210-8367-42B7-9CE7-343A45F2BA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1270" y="4488067"/>
            <a:ext cx="1514846" cy="23153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E0F9D54-73D7-4E2A-A348-A38389E0CF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1270" y="1476988"/>
            <a:ext cx="1514846" cy="295496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48CA364-195A-4263-93F4-C34A802130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92629" y="237189"/>
            <a:ext cx="3292125" cy="3612193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907F21C2-D0D8-4220-8AD3-532058FA1580}"/>
              </a:ext>
            </a:extLst>
          </p:cNvPr>
          <p:cNvSpPr txBox="1"/>
          <p:nvPr/>
        </p:nvSpPr>
        <p:spPr>
          <a:xfrm>
            <a:off x="219075" y="1580050"/>
            <a:ext cx="1115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latin typeface="Calibri" panose="020F0502020204030204" pitchFamily="34" charset="0"/>
                <a:cs typeface="Calibri" panose="020F0502020204030204" pitchFamily="34" charset="0"/>
              </a:rPr>
              <a:t>empresa.txt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FA48F38-97AE-42F1-A564-B1C75FBB0C99}"/>
              </a:ext>
            </a:extLst>
          </p:cNvPr>
          <p:cNvSpPr txBox="1"/>
          <p:nvPr/>
        </p:nvSpPr>
        <p:spPr>
          <a:xfrm>
            <a:off x="307246" y="2868240"/>
            <a:ext cx="939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latin typeface="Calibri" panose="020F0502020204030204" pitchFamily="34" charset="0"/>
                <a:cs typeface="Calibri" panose="020F0502020204030204" pitchFamily="34" charset="0"/>
              </a:rPr>
              <a:t>clientes.txt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4FA7AC9-0D8B-4267-A2DB-A828C765A07B}"/>
              </a:ext>
            </a:extLst>
          </p:cNvPr>
          <p:cNvSpPr txBox="1"/>
          <p:nvPr/>
        </p:nvSpPr>
        <p:spPr>
          <a:xfrm>
            <a:off x="171866" y="4770236"/>
            <a:ext cx="1209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latin typeface="Calibri" panose="020F0502020204030204" pitchFamily="34" charset="0"/>
                <a:cs typeface="Calibri" panose="020F0502020204030204" pitchFamily="34" charset="0"/>
              </a:rPr>
              <a:t>motoristas.txt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5BB95F2-5D81-4547-8E0E-AD0314F6D2A8}"/>
              </a:ext>
            </a:extLst>
          </p:cNvPr>
          <p:cNvSpPr txBox="1"/>
          <p:nvPr/>
        </p:nvSpPr>
        <p:spPr>
          <a:xfrm>
            <a:off x="3428516" y="1580049"/>
            <a:ext cx="1095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latin typeface="Calibri" panose="020F0502020204030204" pitchFamily="34" charset="0"/>
                <a:cs typeface="Calibri" panose="020F0502020204030204" pitchFamily="34" charset="0"/>
              </a:rPr>
              <a:t>camioes.txt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B5BE4F1-9611-41B5-86C8-97DE11DF2EC6}"/>
              </a:ext>
            </a:extLst>
          </p:cNvPr>
          <p:cNvSpPr txBox="1"/>
          <p:nvPr/>
        </p:nvSpPr>
        <p:spPr>
          <a:xfrm>
            <a:off x="3327521" y="4488067"/>
            <a:ext cx="1005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latin typeface="Calibri" panose="020F0502020204030204" pitchFamily="34" charset="0"/>
                <a:cs typeface="Calibri" panose="020F0502020204030204" pitchFamily="34" charset="0"/>
              </a:rPr>
              <a:t>servicos.txt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2656276-B953-44D6-A818-B595EABA0D0D}"/>
              </a:ext>
            </a:extLst>
          </p:cNvPr>
          <p:cNvSpPr txBox="1"/>
          <p:nvPr/>
        </p:nvSpPr>
        <p:spPr>
          <a:xfrm>
            <a:off x="7540961" y="166047"/>
            <a:ext cx="1040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latin typeface="Calibri" panose="020F0502020204030204" pitchFamily="34" charset="0"/>
                <a:cs typeface="Calibri" panose="020F0502020204030204" pitchFamily="34" charset="0"/>
              </a:rPr>
              <a:t>distancias.txt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7EC8BAA-4B67-43EF-B1BC-81A0D81050F7}"/>
              </a:ext>
            </a:extLst>
          </p:cNvPr>
          <p:cNvSpPr txBox="1"/>
          <p:nvPr/>
        </p:nvSpPr>
        <p:spPr>
          <a:xfrm>
            <a:off x="2316235" y="2901710"/>
            <a:ext cx="18282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Nome</a:t>
            </a:r>
          </a:p>
          <a:p>
            <a:r>
              <a:rPr lang="pt-PT" sz="1200" dirty="0"/>
              <a:t>Idade</a:t>
            </a:r>
          </a:p>
          <a:p>
            <a:r>
              <a:rPr lang="pt-PT" sz="1200" dirty="0"/>
              <a:t>NIF</a:t>
            </a:r>
          </a:p>
          <a:p>
            <a:r>
              <a:rPr lang="pt-PT" sz="1200" dirty="0"/>
              <a:t>Serviços encomendados</a:t>
            </a:r>
          </a:p>
          <a:p>
            <a:r>
              <a:rPr lang="pt-PT" sz="1200" dirty="0" err="1"/>
              <a:t>Sep</a:t>
            </a:r>
            <a:r>
              <a:rPr lang="pt-PT" sz="1200" dirty="0"/>
              <a:t> (:::::)</a:t>
            </a:r>
          </a:p>
          <a:p>
            <a:r>
              <a:rPr lang="pt-PT" sz="1200" dirty="0"/>
              <a:t>Novo cliente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65D59AA7-54EA-425E-9A5C-37BFB6F948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0264" y="2898952"/>
            <a:ext cx="1217070" cy="1805454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D8CF49BE-EF84-4D01-9785-F90AD7EF7160}"/>
              </a:ext>
            </a:extLst>
          </p:cNvPr>
          <p:cNvSpPr txBox="1"/>
          <p:nvPr/>
        </p:nvSpPr>
        <p:spPr>
          <a:xfrm>
            <a:off x="2579251" y="4765065"/>
            <a:ext cx="12624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Nome</a:t>
            </a:r>
          </a:p>
          <a:p>
            <a:r>
              <a:rPr lang="pt-PT" sz="1200" dirty="0"/>
              <a:t>Idade</a:t>
            </a:r>
          </a:p>
          <a:p>
            <a:r>
              <a:rPr lang="pt-PT" sz="1200" dirty="0"/>
              <a:t>Salário</a:t>
            </a:r>
          </a:p>
          <a:p>
            <a:r>
              <a:rPr lang="pt-PT" sz="1200" dirty="0"/>
              <a:t>Horário</a:t>
            </a:r>
          </a:p>
          <a:p>
            <a:r>
              <a:rPr lang="pt-PT" sz="1200" dirty="0"/>
              <a:t>Categorias</a:t>
            </a:r>
          </a:p>
          <a:p>
            <a:r>
              <a:rPr lang="pt-PT" sz="1200" dirty="0" err="1"/>
              <a:t>Sep</a:t>
            </a:r>
            <a:r>
              <a:rPr lang="pt-PT" sz="1200" dirty="0"/>
              <a:t> (:::::)</a:t>
            </a:r>
          </a:p>
          <a:p>
            <a:r>
              <a:rPr lang="pt-PT" sz="1200" dirty="0"/>
              <a:t>Novo motorista</a:t>
            </a:r>
            <a:endParaRPr lang="en-US" sz="1200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32F4444-4B86-44CA-A64F-0FC0510A5364}"/>
              </a:ext>
            </a:extLst>
          </p:cNvPr>
          <p:cNvSpPr txBox="1"/>
          <p:nvPr/>
        </p:nvSpPr>
        <p:spPr>
          <a:xfrm>
            <a:off x="5854809" y="1476988"/>
            <a:ext cx="17799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(Nº de camiões)</a:t>
            </a:r>
          </a:p>
          <a:p>
            <a:r>
              <a:rPr lang="pt-PT" sz="1200" dirty="0"/>
              <a:t>Tipo de camião </a:t>
            </a:r>
            <a:endParaRPr lang="en-US" sz="1200" dirty="0"/>
          </a:p>
          <a:p>
            <a:r>
              <a:rPr lang="en-US" sz="1200" dirty="0"/>
              <a:t>ID </a:t>
            </a:r>
          </a:p>
          <a:p>
            <a:r>
              <a:rPr lang="en-US" sz="1200" dirty="0"/>
              <a:t>Marca</a:t>
            </a:r>
          </a:p>
          <a:p>
            <a:r>
              <a:rPr lang="en-US" sz="1200" dirty="0" err="1"/>
              <a:t>Capacidade</a:t>
            </a:r>
            <a:endParaRPr lang="en-US" sz="1200" dirty="0"/>
          </a:p>
          <a:p>
            <a:r>
              <a:rPr lang="en-US" sz="1200" dirty="0"/>
              <a:t>Km </a:t>
            </a:r>
            <a:r>
              <a:rPr lang="en-US" sz="1200" dirty="0" err="1"/>
              <a:t>percorridos</a:t>
            </a:r>
            <a:endParaRPr lang="en-US" sz="1200" dirty="0"/>
          </a:p>
          <a:p>
            <a:r>
              <a:rPr lang="pt-PT" sz="1200" dirty="0"/>
              <a:t>Especial para cada tipo</a:t>
            </a:r>
          </a:p>
          <a:p>
            <a:r>
              <a:rPr lang="pt-PT" sz="1200" dirty="0" err="1"/>
              <a:t>Sep</a:t>
            </a:r>
            <a:r>
              <a:rPr lang="pt-PT" sz="1200" dirty="0"/>
              <a:t> (:::::)</a:t>
            </a:r>
          </a:p>
          <a:p>
            <a:r>
              <a:rPr lang="pt-PT" sz="1200" dirty="0"/>
              <a:t>Novo camião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088698D-549A-46DC-868A-CD67D6553B2E}"/>
              </a:ext>
            </a:extLst>
          </p:cNvPr>
          <p:cNvSpPr txBox="1"/>
          <p:nvPr/>
        </p:nvSpPr>
        <p:spPr>
          <a:xfrm>
            <a:off x="5846987" y="4488067"/>
            <a:ext cx="18947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ID</a:t>
            </a:r>
          </a:p>
          <a:p>
            <a:r>
              <a:rPr lang="pt-PT" sz="1200" dirty="0"/>
              <a:t>Categoria da encomenda</a:t>
            </a:r>
          </a:p>
          <a:p>
            <a:r>
              <a:rPr lang="pt-PT" sz="1200" dirty="0"/>
              <a:t>Camiões para entrega</a:t>
            </a:r>
          </a:p>
          <a:p>
            <a:r>
              <a:rPr lang="pt-PT" sz="1200" dirty="0"/>
              <a:t>Origem</a:t>
            </a:r>
          </a:p>
          <a:p>
            <a:r>
              <a:rPr lang="pt-PT" sz="1200" dirty="0"/>
              <a:t>Destino</a:t>
            </a:r>
          </a:p>
          <a:p>
            <a:r>
              <a:rPr lang="pt-PT" sz="1200" dirty="0"/>
              <a:t>Hora</a:t>
            </a:r>
          </a:p>
          <a:p>
            <a:r>
              <a:rPr lang="pt-PT" sz="1200" dirty="0"/>
              <a:t>Data</a:t>
            </a:r>
          </a:p>
          <a:p>
            <a:r>
              <a:rPr lang="pt-PT" sz="1200" dirty="0"/>
              <a:t>Disponibilidade</a:t>
            </a:r>
          </a:p>
          <a:p>
            <a:r>
              <a:rPr lang="pt-PT" sz="1200" dirty="0" err="1"/>
              <a:t>Sep</a:t>
            </a:r>
            <a:r>
              <a:rPr lang="pt-PT" sz="1200" dirty="0"/>
              <a:t> (:::::)</a:t>
            </a:r>
          </a:p>
          <a:p>
            <a:r>
              <a:rPr lang="pt-PT" sz="1200" dirty="0"/>
              <a:t>Novo serviço</a:t>
            </a:r>
            <a:endParaRPr lang="en-US" sz="12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C1E3802-BE07-4060-85EC-31B0F125623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92629" y="4431957"/>
            <a:ext cx="1661304" cy="1455546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32B12187-F5FC-4F87-8AD4-3CD75241BFBB}"/>
              </a:ext>
            </a:extLst>
          </p:cNvPr>
          <p:cNvSpPr txBox="1"/>
          <p:nvPr/>
        </p:nvSpPr>
        <p:spPr>
          <a:xfrm>
            <a:off x="7741691" y="4427407"/>
            <a:ext cx="9353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latin typeface="Calibri" panose="020F0502020204030204" pitchFamily="34" charset="0"/>
                <a:cs typeface="Calibri" panose="020F0502020204030204" pitchFamily="34" charset="0"/>
              </a:rPr>
              <a:t>Oficinas.txt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90E4B7B-FFB6-4CEB-A12D-694C8FA6464D}"/>
              </a:ext>
            </a:extLst>
          </p:cNvPr>
          <p:cNvSpPr txBox="1"/>
          <p:nvPr/>
        </p:nvSpPr>
        <p:spPr>
          <a:xfrm>
            <a:off x="10340502" y="4427407"/>
            <a:ext cx="18514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Nome</a:t>
            </a:r>
          </a:p>
          <a:p>
            <a:r>
              <a:rPr lang="pt-PT" sz="1200" dirty="0"/>
              <a:t>Marca especializada</a:t>
            </a:r>
          </a:p>
          <a:p>
            <a:r>
              <a:rPr lang="pt-PT" sz="1200" dirty="0"/>
              <a:t>Dias até disponível</a:t>
            </a:r>
          </a:p>
          <a:p>
            <a:r>
              <a:rPr lang="pt-PT" sz="1200" dirty="0"/>
              <a:t>Data até estar  disponível</a:t>
            </a:r>
          </a:p>
          <a:p>
            <a:r>
              <a:rPr lang="pt-PT" sz="1200" dirty="0" err="1"/>
              <a:t>Sep</a:t>
            </a:r>
            <a:r>
              <a:rPr lang="pt-PT" sz="1200" dirty="0"/>
              <a:t>(:::::)</a:t>
            </a:r>
          </a:p>
          <a:p>
            <a:r>
              <a:rPr lang="pt-PT" sz="1200" dirty="0"/>
              <a:t>Nova oficina</a:t>
            </a:r>
          </a:p>
        </p:txBody>
      </p:sp>
    </p:spTree>
    <p:extLst>
      <p:ext uri="{BB962C8B-B14F-4D97-AF65-F5344CB8AC3E}">
        <p14:creationId xmlns:p14="http://schemas.microsoft.com/office/powerpoint/2010/main" val="2932892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AD64EA-43B4-44DC-ACFD-1095DB9DD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810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pt-PT" sz="2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Funcionalidades Implementadas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624AF00-5928-47B2-BD5D-4BD3D085C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07787"/>
            <a:ext cx="4533694" cy="4706746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pt-PT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Como já referido anteriormente, foram implementadas no programa todas as funcionalidades que permitem adição, remoção e edição de objetos das classes </a:t>
            </a:r>
            <a:r>
              <a:rPr lang="pt-PT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Camiao</a:t>
            </a:r>
            <a:r>
              <a:rPr lang="pt-PT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Cliente, </a:t>
            </a:r>
            <a:r>
              <a:rPr lang="pt-PT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ServicoTransporte</a:t>
            </a:r>
            <a:r>
              <a:rPr lang="pt-PT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 Motorista.</a:t>
            </a:r>
          </a:p>
          <a:p>
            <a:pPr>
              <a:lnSpc>
                <a:spcPct val="90000"/>
              </a:lnSpc>
            </a:pPr>
            <a:r>
              <a:rPr lang="pt-PT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além disso, é possível também visualizar toda a informação da empresa: acerca dos seus clientes, motoristas, camiões (</a:t>
            </a:r>
            <a:r>
              <a:rPr lang="pt-PT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overload</a:t>
            </a:r>
            <a:r>
              <a:rPr lang="pt-PT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dos operadores de extração), e informação das oficinas, bem como a informação financeira (mensal) da empresa.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EF2F8BA-87D0-419F-9C2B-2F71511F5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489" y="153272"/>
            <a:ext cx="5236802" cy="557106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A087625-D258-4AC6-8BE6-6BBE9D9F7B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3387" y="3060010"/>
            <a:ext cx="6393734" cy="323116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BDCE920-D058-434A-8388-30C9241609E1}"/>
              </a:ext>
            </a:extLst>
          </p:cNvPr>
          <p:cNvSpPr txBox="1"/>
          <p:nvPr/>
        </p:nvSpPr>
        <p:spPr>
          <a:xfrm>
            <a:off x="9097737" y="74542"/>
            <a:ext cx="2253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Empresa.h</a:t>
            </a:r>
            <a:endParaRPr lang="pt-PT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558E077-AAE7-44A4-A64E-A79673A3F940}"/>
              </a:ext>
            </a:extLst>
          </p:cNvPr>
          <p:cNvSpPr txBox="1"/>
          <p:nvPr/>
        </p:nvSpPr>
        <p:spPr>
          <a:xfrm>
            <a:off x="6400800" y="2938805"/>
            <a:ext cx="239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Menus.h</a:t>
            </a:r>
            <a:endParaRPr lang="pt-PT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2032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1D8FB9-AD72-4842-AADB-02BBD8866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PT" dirty="0"/>
              <a:t>Objetivos Globais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45AB9E9-AD6F-45E8-AA0A-A4A1FC15B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dirty="0"/>
              <a:t>Relativamente aos objetivos do projeto no geral, consideramos que estes foram cumpridos, dado que se encontram funcionais no programa, sendo assim possível ao utilizador realizar operações de CRUD.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28F22BE-98DC-4156-9A9A-8B75A19C2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829" y="2693773"/>
            <a:ext cx="5456041" cy="239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668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0637A5-C200-411A-9D41-0E7559396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E8BF6D7-B94B-4543-ADC6-ACDB42910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F7CED6E-12C0-491F-8064-209141C6F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32" y="348228"/>
            <a:ext cx="3556757" cy="453070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820D661-254C-43E6-85D3-6AC0E8899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914" y="192585"/>
            <a:ext cx="6639757" cy="341359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5451BFF-F838-42CD-9858-ECE73BEC89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7134" y="2613580"/>
            <a:ext cx="3420423" cy="374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403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BABEE3-4BA3-4573-9CBB-8EBB1E61D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PT" dirty="0"/>
              <a:t>Outras funcionalidades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0F998BA-A8FF-452E-8C93-B84E223B9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7617" y="2580677"/>
            <a:ext cx="2756170" cy="409446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0EE12EA-351C-4DE8-BC1B-63C2A170A415}"/>
              </a:ext>
            </a:extLst>
          </p:cNvPr>
          <p:cNvSpPr txBox="1"/>
          <p:nvPr/>
        </p:nvSpPr>
        <p:spPr>
          <a:xfrm>
            <a:off x="778213" y="1867711"/>
            <a:ext cx="711091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	Para além das funcionalidades já referidas anteriormente, implementamos também algumas funções e métodos que permitiram auxiliar a organização da informação e, de modo geral, a resolução do problema dado.</a:t>
            </a:r>
            <a:endParaRPr lang="pt-PT" dirty="0"/>
          </a:p>
          <a:p>
            <a:pPr algn="just"/>
            <a:r>
              <a:rPr lang="pt-PT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	Uma dessas funcionalidades é o método público </a:t>
            </a:r>
            <a:r>
              <a:rPr lang="pt-PT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getPreco</a:t>
            </a:r>
            <a:r>
              <a:rPr lang="pt-PT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() da classe </a:t>
            </a:r>
            <a:r>
              <a:rPr lang="pt-PT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ServicoTransporte</a:t>
            </a:r>
            <a:r>
              <a:rPr lang="pt-PT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. O preço de cada serviço de transporte é, deste modo, calculado a partir da distância entre a origem e o destino, sendo que esta informação se encontra guardada no ficheiro distancias.txt. </a:t>
            </a:r>
          </a:p>
          <a:p>
            <a:pPr algn="just"/>
            <a:r>
              <a:rPr lang="pt-PT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	O preço tem em conta também outras características do serviço, como o número de camiões necessários e o tipo de mercadorias transportadas.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7118493-2E3B-4224-B3BA-2AB12D372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806" y="416586"/>
            <a:ext cx="4861981" cy="135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5608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862</Words>
  <Application>Microsoft Office PowerPoint</Application>
  <PresentationFormat>Ecrã Panorâmico</PresentationFormat>
  <Paragraphs>89</Paragraphs>
  <Slides>12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Calisto MT</vt:lpstr>
      <vt:lpstr>Wingdings 2</vt:lpstr>
      <vt:lpstr>Ardósia</vt:lpstr>
      <vt:lpstr>Tema 5 – Empresa de Transporte de Mercadorias</vt:lpstr>
      <vt:lpstr>Empresa de Transportes</vt:lpstr>
      <vt:lpstr>Uso de estruturas não lineares</vt:lpstr>
      <vt:lpstr>Uso de estruturas não lineares</vt:lpstr>
      <vt:lpstr>Estrutura de Ficheiros</vt:lpstr>
      <vt:lpstr>Funcionalidades Implementadas</vt:lpstr>
      <vt:lpstr>Objetivos Globais</vt:lpstr>
      <vt:lpstr>Apresentação do PowerPoint</vt:lpstr>
      <vt:lpstr>Outras funcionalidades</vt:lpstr>
      <vt:lpstr>Funcionalidade em Destaque</vt:lpstr>
      <vt:lpstr>Principais Dificuldades</vt:lpstr>
      <vt:lpstr>Participação dos elementos do grupo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5 – Empresa de Transporte de Mercadorias</dc:title>
  <dc:creator>Miguel Augusto Marques da Silva</dc:creator>
  <cp:lastModifiedBy>Miguel Augusto Marques da Silva</cp:lastModifiedBy>
  <cp:revision>6</cp:revision>
  <dcterms:created xsi:type="dcterms:W3CDTF">2020-01-02T15:00:53Z</dcterms:created>
  <dcterms:modified xsi:type="dcterms:W3CDTF">2020-01-02T15:35:25Z</dcterms:modified>
</cp:coreProperties>
</file>