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25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7A7699-1FF8-489F-80BC-322EFC6E40C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D018-E55A-4EB1-98AB-56D9D8295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8281"/>
            <a:ext cx="9418320" cy="2988276"/>
          </a:xfrm>
        </p:spPr>
        <p:txBody>
          <a:bodyPr/>
          <a:lstStyle/>
          <a:p>
            <a:pPr algn="l"/>
            <a:r>
              <a:rPr lang="pt-PT" dirty="0"/>
              <a:t>Tema 5 – Empresa de Transporte de Mercadorias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27082-CC54-4DCD-8B8B-783C58C6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9418320" cy="16916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Caio Nogueira;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Diogo Sousa;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Miguel Silva.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64EA-43B4-44DC-ACFD-1095DB9D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24AF00-5928-47B2-BD5D-4BD3D085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já referido anteriormente, foram implementadas no programa todas as funcionalidades que permitem adição, remoção e edição de objetos das classes </a:t>
            </a:r>
            <a:r>
              <a:rPr lang="pt-PT" dirty="0" err="1"/>
              <a:t>Camiao</a:t>
            </a:r>
            <a:r>
              <a:rPr lang="pt-PT" dirty="0"/>
              <a:t>, Cliente, </a:t>
            </a:r>
            <a:r>
              <a:rPr lang="pt-PT" dirty="0" err="1"/>
              <a:t>ServicoTransporte</a:t>
            </a:r>
            <a:r>
              <a:rPr lang="pt-PT" dirty="0"/>
              <a:t> e Motorista.</a:t>
            </a:r>
          </a:p>
          <a:p>
            <a:r>
              <a:rPr lang="pt-PT" dirty="0"/>
              <a:t>Para além disso, é possível também visualizar toda a informação da empresa: acerca dos seus clientes, motoristas e camiões (</a:t>
            </a:r>
            <a:r>
              <a:rPr lang="pt-PT" dirty="0" err="1"/>
              <a:t>overload</a:t>
            </a:r>
            <a:r>
              <a:rPr lang="pt-PT" dirty="0"/>
              <a:t> dos operadores de extração), bem como a informação financeira (mensal) da empresa.</a:t>
            </a:r>
          </a:p>
        </p:txBody>
      </p:sp>
    </p:spTree>
    <p:extLst>
      <p:ext uri="{BB962C8B-B14F-4D97-AF65-F5344CB8AC3E}">
        <p14:creationId xmlns:p14="http://schemas.microsoft.com/office/powerpoint/2010/main" val="238520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8FB9-AD72-4842-AADB-02BBD88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Globais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5AB9E9-AD6F-45E8-AA0A-A4A1FC15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Relativamente aos objetivos do projeto no geral, consideramos que estes foram cumpridos, dado que se encontram funcionais no programa, sendo assim possível ao utilizador realizar operações de CRUD.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8F22BE-98DC-4156-9A9A-8B75A19C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3539924"/>
            <a:ext cx="3734124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A318-3968-4201-8CF9-DC5C0B3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80F173-EE68-4C1D-9A76-068EECED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das funcionalidades extra (não exigidas pelo enunciado do problema), é o horário de trabalho dos funcionários e dos serviços de transporte, que têm que coincidir para que o serviço de transporte seja bem sucedido, isto é, para que um serviço de transporte se possa realizar, é necessário que exista pelo menos um motorista devidamente preparado, cujo horário de trabalho abranja o horário marcado para o serviço de transporte. Caso isto não aconteça, é lançada a exceção </a:t>
            </a:r>
            <a:r>
              <a:rPr lang="pt-PT" dirty="0" err="1"/>
              <a:t>MotoristasIndisponiveis</a:t>
            </a:r>
            <a:r>
              <a:rPr lang="pt-PT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3CAE2-134B-40BA-8357-9E52BD60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01" y="4445540"/>
            <a:ext cx="4344372" cy="14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31183-EE6C-4F02-BCCE-B5F7CC0D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612F9-37F6-42C6-B407-01D31B1F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longo do projeto, foram surgindo diversos erros e bugs.</a:t>
            </a:r>
          </a:p>
          <a:p>
            <a:r>
              <a:rPr lang="pt-PT" dirty="0"/>
              <a:t>Um dos principais problemas foi o acesso a informações específicas de cada classe derivada de </a:t>
            </a:r>
            <a:r>
              <a:rPr lang="pt-PT" dirty="0" err="1"/>
              <a:t>Camiao</a:t>
            </a:r>
            <a:r>
              <a:rPr lang="pt-PT" dirty="0"/>
              <a:t>, quando acedíamos a esse objeto através do vetor de apontadores de camiões. A solução encontrada foi o uso do </a:t>
            </a:r>
            <a:r>
              <a:rPr lang="pt-PT" dirty="0" err="1"/>
              <a:t>dynamic_cast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F79EF-4541-4ECF-9DDE-FB5C55D4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51" y="3429000"/>
            <a:ext cx="4359623" cy="14701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F76C95-806B-4BE9-AC19-E4358BE27A5A}"/>
              </a:ext>
            </a:extLst>
          </p:cNvPr>
          <p:cNvSpPr txBox="1"/>
          <p:nvPr/>
        </p:nvSpPr>
        <p:spPr>
          <a:xfrm>
            <a:off x="1234911" y="3619893"/>
            <a:ext cx="5401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Outra dificuldade encontrada foi a organização e distribuição da informação nos ficheiros de texto.</a:t>
            </a:r>
          </a:p>
        </p:txBody>
      </p:sp>
    </p:spTree>
    <p:extLst>
      <p:ext uri="{BB962C8B-B14F-4D97-AF65-F5344CB8AC3E}">
        <p14:creationId xmlns:p14="http://schemas.microsoft.com/office/powerpoint/2010/main" val="249207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CF01-BF46-4991-BF97-F142CA6D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Participação dos elementos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24B29B-819E-4B9F-AADF-CA05AB45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a realização do projeto, conseguimos estabelecer uma organização adequada, de modo que todos os elementos do grupo contribuíram de igual forma para o resultado final alcançado.</a:t>
            </a:r>
          </a:p>
        </p:txBody>
      </p:sp>
    </p:spTree>
    <p:extLst>
      <p:ext uri="{BB962C8B-B14F-4D97-AF65-F5344CB8AC3E}">
        <p14:creationId xmlns:p14="http://schemas.microsoft.com/office/powerpoint/2010/main" val="100956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BEE3-4BA3-4573-9CBB-8EBB1E61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Outras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F998BA-A8FF-452E-8C93-B84E223B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961" y="1505817"/>
            <a:ext cx="2903472" cy="43132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EE12EA-351C-4DE8-BC1B-63C2A170A415}"/>
              </a:ext>
            </a:extLst>
          </p:cNvPr>
          <p:cNvSpPr txBox="1"/>
          <p:nvPr/>
        </p:nvSpPr>
        <p:spPr>
          <a:xfrm>
            <a:off x="778213" y="1867711"/>
            <a:ext cx="71109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Para além das funcionalidades já referidas anteriormente, implementamos também algumas funções e métodos que permitiram auxiliar a organização da informação e, de modo geral, a resolução do problema dado.</a:t>
            </a:r>
          </a:p>
          <a:p>
            <a:endParaRPr lang="pt-PT" dirty="0"/>
          </a:p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Uma dessas funcionalidades é o método público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getPreco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 da classe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ServicoTransporte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O preço de cada serviço de transporte é, deste modo, calculado a partir da distância entre a origem e o destino, sendo que esta informação se encontra guardada no ficheiro distancias.txt.</a:t>
            </a:r>
          </a:p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 preço tem em conta também outras características do serviço, como o número de camiões necessários e o tipo de mercadorias transportadas.</a:t>
            </a:r>
          </a:p>
        </p:txBody>
      </p:sp>
    </p:spTree>
    <p:extLst>
      <p:ext uri="{BB962C8B-B14F-4D97-AF65-F5344CB8AC3E}">
        <p14:creationId xmlns:p14="http://schemas.microsoft.com/office/powerpoint/2010/main" val="251956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1F0C-9D30-4816-8833-BE6DEB6E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Empresa de Transportes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269E6B-F546-4A3D-A885-BFA710AC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Empresa de transporte de mercadorias. A empresa tem um conjunto de camiões específicos para cada tipo de mercadoria (Congelação, Animal, Normal ou Perigosa). Tem também um conjunto de serviços que fornece e que podem ser escolhidas pelos clientes da empresa. 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funcionários da empresa são motoristas, que conduzem um ou mais tipos de camiões.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A empresa disponibiliza para os seus clientes diferentes serviços de transporte, que utilizam um ou mais camiões cada um.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clientes da empresa são identificados pelo nome e NIF, podendo adquirir diferentes serviços de transporte.</a:t>
            </a: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FE0D-E0EA-4F09-AF3C-C70E7194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 utilizado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4CA49-0C82-4F20-AA28-398A445D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resolver o </a:t>
            </a:r>
            <a:r>
              <a:rPr lang="en-US" dirty="0" err="1"/>
              <a:t>problema</a:t>
            </a:r>
            <a:r>
              <a:rPr lang="en-US" dirty="0"/>
              <a:t> dado, </a:t>
            </a:r>
            <a:r>
              <a:rPr lang="en-US" dirty="0" err="1"/>
              <a:t>implementamos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interface simples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efetuar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</a:t>
            </a:r>
            <a:r>
              <a:rPr lang="en-US" dirty="0" err="1"/>
              <a:t>edição</a:t>
            </a:r>
            <a:r>
              <a:rPr lang="en-US" dirty="0"/>
              <a:t>, </a:t>
            </a:r>
            <a:r>
              <a:rPr lang="en-US" dirty="0" err="1"/>
              <a:t>remoção</a:t>
            </a:r>
            <a:r>
              <a:rPr lang="en-US" dirty="0"/>
              <a:t> e </a:t>
            </a:r>
            <a:r>
              <a:rPr lang="en-US" dirty="0" err="1"/>
              <a:t>adição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  <a:p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, </a:t>
            </a:r>
            <a:r>
              <a:rPr lang="en-US" dirty="0" err="1"/>
              <a:t>implementamos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no </a:t>
            </a:r>
            <a:r>
              <a:rPr lang="en-US" dirty="0" err="1"/>
              <a:t>enunciado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polimorfismo</a:t>
            </a:r>
            <a:r>
              <a:rPr lang="en-US" dirty="0"/>
              <a:t> (</a:t>
            </a:r>
            <a:r>
              <a:rPr lang="en-US" dirty="0" err="1"/>
              <a:t>nomeadamente</a:t>
            </a:r>
            <a:r>
              <a:rPr lang="en-US" dirty="0"/>
              <a:t> para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Camiao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overloads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, que </a:t>
            </a:r>
            <a:r>
              <a:rPr lang="en-US" dirty="0" err="1"/>
              <a:t>auxiliaram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</a:t>
            </a:r>
            <a:r>
              <a:rPr lang="en-US" dirty="0" err="1"/>
              <a:t>comparação</a:t>
            </a:r>
            <a:r>
              <a:rPr lang="en-US" dirty="0"/>
              <a:t> e </a:t>
            </a:r>
            <a:r>
              <a:rPr lang="en-US" dirty="0" err="1"/>
              <a:t>extração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6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24C0D-1716-4700-A934-5A904E1B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Algoritmos e Métodos</a:t>
            </a:r>
            <a:br>
              <a:rPr lang="pt-PT" dirty="0"/>
            </a:br>
            <a:r>
              <a:rPr lang="pt-PT" dirty="0"/>
              <a:t>(Continuação)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017E38-127F-4127-9F42-1C94DB99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Foram introduzidos também algoritmos de pesquisa e ordenação, que permitem procurar e ordenar as </a:t>
            </a:r>
            <a:r>
              <a:rPr lang="pt-PT" dirty="0" err="1"/>
              <a:t>diverentes</a:t>
            </a:r>
            <a:r>
              <a:rPr lang="pt-PT" dirty="0"/>
              <a:t> listagens de objetos necessárias.</a:t>
            </a:r>
          </a:p>
          <a:p>
            <a:r>
              <a:rPr lang="pt-PT" dirty="0"/>
              <a:t>Todas as classes encontram-se devidamente documentadas, tendo sido utilizado </a:t>
            </a:r>
            <a:r>
              <a:rPr lang="pt-PT" dirty="0" err="1"/>
              <a:t>Doxygen</a:t>
            </a:r>
            <a:r>
              <a:rPr lang="pt-PT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C72BFD-7547-4A0F-B0E3-15DE9E1B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09" y="5073036"/>
            <a:ext cx="4801016" cy="11583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99C2-A225-4836-8B5F-BC7B30F11722}"/>
              </a:ext>
            </a:extLst>
          </p:cNvPr>
          <p:cNvSpPr txBox="1"/>
          <p:nvPr/>
        </p:nvSpPr>
        <p:spPr>
          <a:xfrm>
            <a:off x="6538449" y="3014650"/>
            <a:ext cx="4844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Esta função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sort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permite ordenar os camiões por ordem crescente de quilómetros percorridos, permitindo assim fazer uma gestão eficiente entre os serviços realizados por cada camião.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BCA1E1-123E-472B-A538-3AB7F04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98" y="4644377"/>
            <a:ext cx="3901778" cy="185182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DA22223-2F9B-49FB-A788-F32AEE625D6B}"/>
              </a:ext>
            </a:extLst>
          </p:cNvPr>
          <p:cNvSpPr txBox="1"/>
          <p:nvPr/>
        </p:nvSpPr>
        <p:spPr>
          <a:xfrm>
            <a:off x="1225485" y="3167049"/>
            <a:ext cx="4628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Um dos algoritmos de pesquisa usados foi a pesquisa binária, cuja implementação está representada na imagem abaixo.</a:t>
            </a:r>
          </a:p>
        </p:txBody>
      </p:sp>
    </p:spTree>
    <p:extLst>
      <p:ext uri="{BB962C8B-B14F-4D97-AF65-F5344CB8AC3E}">
        <p14:creationId xmlns:p14="http://schemas.microsoft.com/office/powerpoint/2010/main" val="226134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652C2E8-91A4-47C1-A57B-043143D2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62" y="223191"/>
            <a:ext cx="8550875" cy="641161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EF3BC57-35EB-44E8-A957-C074F8F7EDCB}"/>
              </a:ext>
            </a:extLst>
          </p:cNvPr>
          <p:cNvSpPr txBox="1"/>
          <p:nvPr/>
        </p:nvSpPr>
        <p:spPr>
          <a:xfrm>
            <a:off x="420129" y="223191"/>
            <a:ext cx="158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Diagrama de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4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19333F5-F869-4A48-9159-8D24E0CC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5" y="520430"/>
            <a:ext cx="2707614" cy="58171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E2B2E4-6DB1-4924-99EB-9299516A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68" y="520430"/>
            <a:ext cx="2629743" cy="581714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318F1EE-117B-4C3F-9F8F-63082AC6A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300" y="520430"/>
            <a:ext cx="3031146" cy="282294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93E5680-AE8C-471C-9D42-3C64B8E1D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49" y="3886853"/>
            <a:ext cx="5157048" cy="2044433"/>
          </a:xfrm>
          <a:prstGeom prst="rect">
            <a:avLst/>
          </a:prstGeom>
        </p:spPr>
      </p:pic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5283F860-144B-450C-A3FB-D0431C723B81}"/>
              </a:ext>
            </a:extLst>
          </p:cNvPr>
          <p:cNvCxnSpPr/>
          <p:nvPr/>
        </p:nvCxnSpPr>
        <p:spPr>
          <a:xfrm flipV="1">
            <a:off x="5332652" y="4547286"/>
            <a:ext cx="1694224" cy="56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28C4ACEF-A9ED-4366-B233-4C2E80FFDF67}"/>
              </a:ext>
            </a:extLst>
          </p:cNvPr>
          <p:cNvCxnSpPr/>
          <p:nvPr/>
        </p:nvCxnSpPr>
        <p:spPr>
          <a:xfrm flipV="1">
            <a:off x="5519351" y="1227438"/>
            <a:ext cx="2603157" cy="5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412FA2-BD12-4051-B3C8-50C1EC4BE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6" y="213789"/>
            <a:ext cx="2178851" cy="6191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839C12-753E-445A-BFA3-8C1BE374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87" y="213789"/>
            <a:ext cx="4127366" cy="6191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AE4CD0-8332-466D-B032-7E1B0CDB6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914" y="213790"/>
            <a:ext cx="4358049" cy="619105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F1995CF5-5CFF-46CE-89FF-0AAA2C247743}"/>
              </a:ext>
            </a:extLst>
          </p:cNvPr>
          <p:cNvCxnSpPr/>
          <p:nvPr/>
        </p:nvCxnSpPr>
        <p:spPr>
          <a:xfrm>
            <a:off x="2169268" y="1138136"/>
            <a:ext cx="78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CE92306-5103-403F-9123-8A9404D4F57F}"/>
              </a:ext>
            </a:extLst>
          </p:cNvPr>
          <p:cNvCxnSpPr/>
          <p:nvPr/>
        </p:nvCxnSpPr>
        <p:spPr>
          <a:xfrm flipV="1">
            <a:off x="1334530" y="5807676"/>
            <a:ext cx="6079524" cy="13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DC7DB-E2C8-46A8-B8B4-18EA9252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Estrutura de Ficheiros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E0AD5C5-4AED-44B7-902D-FF90F91F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88" y="1479074"/>
            <a:ext cx="1920406" cy="11126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DB9B50-134C-41C6-B16F-41BDD7E6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88" y="2870507"/>
            <a:ext cx="1219306" cy="16994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DFF612-5B4A-4189-8F2F-319D2D570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88" y="4770236"/>
            <a:ext cx="1486029" cy="19737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BA7210-8367-42B7-9CE7-343A45F2B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270" y="4488067"/>
            <a:ext cx="1514846" cy="2315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F9D54-73D7-4E2A-A348-A38389E0C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270" y="1476988"/>
            <a:ext cx="1514846" cy="29549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8CA364-195A-4263-93F4-C34A80213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6258" y="1476988"/>
            <a:ext cx="3292125" cy="36121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7F21C2-D0D8-4220-8AD3-532058FA1580}"/>
              </a:ext>
            </a:extLst>
          </p:cNvPr>
          <p:cNvSpPr txBox="1"/>
          <p:nvPr/>
        </p:nvSpPr>
        <p:spPr>
          <a:xfrm>
            <a:off x="219075" y="1580050"/>
            <a:ext cx="11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empresa.txt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A48F38-97AE-42F1-A564-B1C75FBB0C99}"/>
              </a:ext>
            </a:extLst>
          </p:cNvPr>
          <p:cNvSpPr txBox="1"/>
          <p:nvPr/>
        </p:nvSpPr>
        <p:spPr>
          <a:xfrm>
            <a:off x="307246" y="2868240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clientes.txt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FA7AC9-0D8B-4267-A2DB-A828C765A07B}"/>
              </a:ext>
            </a:extLst>
          </p:cNvPr>
          <p:cNvSpPr txBox="1"/>
          <p:nvPr/>
        </p:nvSpPr>
        <p:spPr>
          <a:xfrm>
            <a:off x="171866" y="4770236"/>
            <a:ext cx="120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motoristas.txt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BB95F2-5D81-4547-8E0E-AD0314F6D2A8}"/>
              </a:ext>
            </a:extLst>
          </p:cNvPr>
          <p:cNvSpPr txBox="1"/>
          <p:nvPr/>
        </p:nvSpPr>
        <p:spPr>
          <a:xfrm>
            <a:off x="3428516" y="1580049"/>
            <a:ext cx="109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camioes.txt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5BE4F1-9611-41B5-86C8-97DE11DF2EC6}"/>
              </a:ext>
            </a:extLst>
          </p:cNvPr>
          <p:cNvSpPr txBox="1"/>
          <p:nvPr/>
        </p:nvSpPr>
        <p:spPr>
          <a:xfrm>
            <a:off x="3327521" y="4488067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servicos.txt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656276-B953-44D6-A818-B595EABA0D0D}"/>
              </a:ext>
            </a:extLst>
          </p:cNvPr>
          <p:cNvSpPr txBox="1"/>
          <p:nvPr/>
        </p:nvSpPr>
        <p:spPr>
          <a:xfrm>
            <a:off x="6178378" y="1580048"/>
            <a:ext cx="104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distancias.txt</a:t>
            </a:r>
          </a:p>
        </p:txBody>
      </p:sp>
    </p:spTree>
    <p:extLst>
      <p:ext uri="{BB962C8B-B14F-4D97-AF65-F5344CB8AC3E}">
        <p14:creationId xmlns:p14="http://schemas.microsoft.com/office/powerpoint/2010/main" val="293289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6D56E-7A3F-43CF-B421-040E64A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7751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Tratamento de Exceções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CD7AA89-DB23-4A62-8805-E5A37879C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33" y="106160"/>
            <a:ext cx="3744455" cy="6645679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ECF4D29-01C6-4B4D-9BE7-A7207D5F8606}"/>
              </a:ext>
            </a:extLst>
          </p:cNvPr>
          <p:cNvSpPr txBox="1"/>
          <p:nvPr/>
        </p:nvSpPr>
        <p:spPr>
          <a:xfrm>
            <a:off x="650449" y="1583703"/>
            <a:ext cx="6683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implementação das operações CRUD exigiu também a existência de exceções que tratam os casos em que certos objetos não podem ser adicionados/removidos.</a:t>
            </a:r>
          </a:p>
          <a:p>
            <a:endParaRPr lang="pt-PT" dirty="0"/>
          </a:p>
          <a:p>
            <a:r>
              <a:rPr lang="pt-PT" dirty="0"/>
              <a:t>Por exemplo, não é possível adicionar serviços de transporte se não existirem camiões disponíveis (classe </a:t>
            </a:r>
            <a:r>
              <a:rPr lang="pt-PT" dirty="0" err="1"/>
              <a:t>CamioesIndisponiveis</a:t>
            </a:r>
            <a:r>
              <a:rPr lang="pt-PT" dirty="0"/>
              <a:t>) para esse serviço ou se não existirem motoristas que possam trabalhar nessa hora/data (classe </a:t>
            </a:r>
            <a:r>
              <a:rPr lang="pt-PT" dirty="0" err="1"/>
              <a:t>MotoristasIndisponiveis</a:t>
            </a:r>
            <a:r>
              <a:rPr lang="pt-P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37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180</TotalTime>
  <Words>675</Words>
  <Application>Microsoft Office PowerPoint</Application>
  <PresentationFormat>Ecrã Panorâmico</PresentationFormat>
  <Paragraphs>52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Wingdings 2</vt:lpstr>
      <vt:lpstr>Ardósia</vt:lpstr>
      <vt:lpstr>Tema 5 – Empresa de Transporte de Mercadorias</vt:lpstr>
      <vt:lpstr>Empresa de Transportes</vt:lpstr>
      <vt:lpstr>Código utilizado</vt:lpstr>
      <vt:lpstr>Algoritmos e Métodos (Continuação)</vt:lpstr>
      <vt:lpstr>Apresentação do PowerPoint</vt:lpstr>
      <vt:lpstr>Apresentação do PowerPoint</vt:lpstr>
      <vt:lpstr>Apresentação do PowerPoint</vt:lpstr>
      <vt:lpstr>Estrutura de Ficheiros</vt:lpstr>
      <vt:lpstr>Tratamento de Exceções</vt:lpstr>
      <vt:lpstr>Funcionalidades Implementadas</vt:lpstr>
      <vt:lpstr>Objetivos Globais</vt:lpstr>
      <vt:lpstr>Funcionalidade em Destaque</vt:lpstr>
      <vt:lpstr>Principais Dificuldades</vt:lpstr>
      <vt:lpstr>Participação dos elementos do grupo</vt:lpstr>
      <vt:lpstr>Outras 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 – Empresa de Transporte de Mercadorias</dc:title>
  <dc:creator>caio nogueira</dc:creator>
  <cp:lastModifiedBy>caio nogueira</cp:lastModifiedBy>
  <cp:revision>16</cp:revision>
  <dcterms:created xsi:type="dcterms:W3CDTF">2019-11-16T14:11:44Z</dcterms:created>
  <dcterms:modified xsi:type="dcterms:W3CDTF">2019-11-16T17:36:29Z</dcterms:modified>
</cp:coreProperties>
</file>