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0" r:id="rId4"/>
    <p:sldId id="257" r:id="rId5"/>
    <p:sldId id="258" r:id="rId6"/>
    <p:sldId id="268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AB212-C298-45F1-87DF-F7CEA9EA43A0}" v="30" dt="2023-05-09T09:11:0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Heitor Barz Molinari" userId="3ebd35ee-a10d-4662-b326-98d2d9c54d72" providerId="ADAL" clId="{B73AB212-C298-45F1-87DF-F7CEA9EA43A0}"/>
    <pc:docChg chg="undo custSel addSld modSld">
      <pc:chgData name="Caio Heitor Barz Molinari" userId="3ebd35ee-a10d-4662-b326-98d2d9c54d72" providerId="ADAL" clId="{B73AB212-C298-45F1-87DF-F7CEA9EA43A0}" dt="2023-05-09T09:24:38.062" v="629" actId="790"/>
      <pc:docMkLst>
        <pc:docMk/>
      </pc:docMkLst>
      <pc:sldChg chg="addSp delSp modSp add mod">
        <pc:chgData name="Caio Heitor Barz Molinari" userId="3ebd35ee-a10d-4662-b326-98d2d9c54d72" providerId="ADAL" clId="{B73AB212-C298-45F1-87DF-F7CEA9EA43A0}" dt="2023-05-09T08:49:37.862" v="74" actId="207"/>
        <pc:sldMkLst>
          <pc:docMk/>
          <pc:sldMk cId="622804903" sldId="263"/>
        </pc:sldMkLst>
        <pc:spChg chg="mod">
          <ac:chgData name="Caio Heitor Barz Molinari" userId="3ebd35ee-a10d-4662-b326-98d2d9c54d72" providerId="ADAL" clId="{B73AB212-C298-45F1-87DF-F7CEA9EA43A0}" dt="2023-05-09T08:42:03.280" v="20" actId="20577"/>
          <ac:spMkLst>
            <pc:docMk/>
            <pc:sldMk cId="622804903" sldId="263"/>
            <ac:spMk id="2" creationId="{86CBFD27-6DA6-E7B4-21C9-3C0E5949AF42}"/>
          </ac:spMkLst>
        </pc:spChg>
        <pc:spChg chg="add del mod">
          <ac:chgData name="Caio Heitor Barz Molinari" userId="3ebd35ee-a10d-4662-b326-98d2d9c54d72" providerId="ADAL" clId="{B73AB212-C298-45F1-87DF-F7CEA9EA43A0}" dt="2023-05-09T08:49:16.486" v="71" actId="478"/>
          <ac:spMkLst>
            <pc:docMk/>
            <pc:sldMk cId="622804903" sldId="263"/>
            <ac:spMk id="23" creationId="{1D97F781-2EF4-8D44-D030-2D0224CE4B10}"/>
          </ac:spMkLst>
        </pc:spChg>
        <pc:picChg chg="add mod">
          <ac:chgData name="Caio Heitor Barz Molinari" userId="3ebd35ee-a10d-4662-b326-98d2d9c54d72" providerId="ADAL" clId="{B73AB212-C298-45F1-87DF-F7CEA9EA43A0}" dt="2023-05-09T08:43:42.028" v="27" actId="1076"/>
          <ac:picMkLst>
            <pc:docMk/>
            <pc:sldMk cId="622804903" sldId="263"/>
            <ac:picMk id="4" creationId="{B159049E-034B-F7D3-5B2C-A2A1A7A07058}"/>
          </ac:picMkLst>
        </pc:picChg>
        <pc:picChg chg="add mod">
          <ac:chgData name="Caio Heitor Barz Molinari" userId="3ebd35ee-a10d-4662-b326-98d2d9c54d72" providerId="ADAL" clId="{B73AB212-C298-45F1-87DF-F7CEA9EA43A0}" dt="2023-05-09T08:44:28.409" v="37" actId="1076"/>
          <ac:picMkLst>
            <pc:docMk/>
            <pc:sldMk cId="622804903" sldId="263"/>
            <ac:picMk id="6" creationId="{8512118E-D98A-69A3-2BDA-3951C95DC843}"/>
          </ac:picMkLst>
        </pc:picChg>
        <pc:picChg chg="add mod">
          <ac:chgData name="Caio Heitor Barz Molinari" userId="3ebd35ee-a10d-4662-b326-98d2d9c54d72" providerId="ADAL" clId="{B73AB212-C298-45F1-87DF-F7CEA9EA43A0}" dt="2023-05-09T08:44:33.647" v="38" actId="1076"/>
          <ac:picMkLst>
            <pc:docMk/>
            <pc:sldMk cId="622804903" sldId="263"/>
            <ac:picMk id="8" creationId="{82DB37E3-8375-E7A5-4D5C-43CBA729AE29}"/>
          </ac:picMkLst>
        </pc:picChg>
        <pc:picChg chg="add mod">
          <ac:chgData name="Caio Heitor Barz Molinari" userId="3ebd35ee-a10d-4662-b326-98d2d9c54d72" providerId="ADAL" clId="{B73AB212-C298-45F1-87DF-F7CEA9EA43A0}" dt="2023-05-09T08:49:29.641" v="73" actId="207"/>
          <ac:picMkLst>
            <pc:docMk/>
            <pc:sldMk cId="622804903" sldId="263"/>
            <ac:picMk id="9" creationId="{A5C5D932-5DDD-78C2-561B-4232D41664C9}"/>
          </ac:picMkLst>
        </pc:picChg>
        <pc:picChg chg="add mod">
          <ac:chgData name="Caio Heitor Barz Molinari" userId="3ebd35ee-a10d-4662-b326-98d2d9c54d72" providerId="ADAL" clId="{B73AB212-C298-45F1-87DF-F7CEA9EA43A0}" dt="2023-05-09T08:49:37.862" v="74" actId="207"/>
          <ac:picMkLst>
            <pc:docMk/>
            <pc:sldMk cId="622804903" sldId="263"/>
            <ac:picMk id="10" creationId="{C0B5B2FF-B1CD-7A35-B73B-51AC3B6212C0}"/>
          </ac:picMkLst>
        </pc:picChg>
        <pc:picChg chg="add mod">
          <ac:chgData name="Caio Heitor Barz Molinari" userId="3ebd35ee-a10d-4662-b326-98d2d9c54d72" providerId="ADAL" clId="{B73AB212-C298-45F1-87DF-F7CEA9EA43A0}" dt="2023-05-09T08:44:59.841" v="44" actId="1076"/>
          <ac:picMkLst>
            <pc:docMk/>
            <pc:sldMk cId="622804903" sldId="263"/>
            <ac:picMk id="11" creationId="{DB325417-E363-0D87-5A30-5A8A4C1FD2D2}"/>
          </ac:picMkLst>
        </pc:picChg>
        <pc:picChg chg="add mod">
          <ac:chgData name="Caio Heitor Barz Molinari" userId="3ebd35ee-a10d-4662-b326-98d2d9c54d72" providerId="ADAL" clId="{B73AB212-C298-45F1-87DF-F7CEA9EA43A0}" dt="2023-05-09T08:45:48.800" v="46" actId="1076"/>
          <ac:picMkLst>
            <pc:docMk/>
            <pc:sldMk cId="622804903" sldId="263"/>
            <ac:picMk id="12" creationId="{088BED0B-692B-4C16-0CCB-45A2D80702BB}"/>
          </ac:picMkLst>
        </pc:picChg>
        <pc:picChg chg="add mod">
          <ac:chgData name="Caio Heitor Barz Molinari" userId="3ebd35ee-a10d-4662-b326-98d2d9c54d72" providerId="ADAL" clId="{B73AB212-C298-45F1-87DF-F7CEA9EA43A0}" dt="2023-05-09T08:46:18.490" v="48" actId="1076"/>
          <ac:picMkLst>
            <pc:docMk/>
            <pc:sldMk cId="622804903" sldId="263"/>
            <ac:picMk id="13" creationId="{B1DF7803-0890-B792-1DE8-48E86495D77C}"/>
          </ac:picMkLst>
        </pc:picChg>
        <pc:picChg chg="add mod">
          <ac:chgData name="Caio Heitor Barz Molinari" userId="3ebd35ee-a10d-4662-b326-98d2d9c54d72" providerId="ADAL" clId="{B73AB212-C298-45F1-87DF-F7CEA9EA43A0}" dt="2023-05-09T08:46:29.944" v="50" actId="1076"/>
          <ac:picMkLst>
            <pc:docMk/>
            <pc:sldMk cId="622804903" sldId="263"/>
            <ac:picMk id="14" creationId="{EB00341E-A8FB-4AA6-3DA7-67971FBC2D0B}"/>
          </ac:picMkLst>
        </pc:picChg>
        <pc:picChg chg="add mod">
          <ac:chgData name="Caio Heitor Barz Molinari" userId="3ebd35ee-a10d-4662-b326-98d2d9c54d72" providerId="ADAL" clId="{B73AB212-C298-45F1-87DF-F7CEA9EA43A0}" dt="2023-05-09T08:46:35.974" v="52" actId="1076"/>
          <ac:picMkLst>
            <pc:docMk/>
            <pc:sldMk cId="622804903" sldId="263"/>
            <ac:picMk id="15" creationId="{6E563381-4637-F765-A448-75B3A07E310B}"/>
          </ac:picMkLst>
        </pc:picChg>
        <pc:picChg chg="add mod">
          <ac:chgData name="Caio Heitor Barz Molinari" userId="3ebd35ee-a10d-4662-b326-98d2d9c54d72" providerId="ADAL" clId="{B73AB212-C298-45F1-87DF-F7CEA9EA43A0}" dt="2023-05-09T08:46:40.203" v="54" actId="1076"/>
          <ac:picMkLst>
            <pc:docMk/>
            <pc:sldMk cId="622804903" sldId="263"/>
            <ac:picMk id="16" creationId="{AAE386CA-EAD1-8C9D-2334-E9E9B9DC5A0C}"/>
          </ac:picMkLst>
        </pc:picChg>
        <pc:picChg chg="add mod">
          <ac:chgData name="Caio Heitor Barz Molinari" userId="3ebd35ee-a10d-4662-b326-98d2d9c54d72" providerId="ADAL" clId="{B73AB212-C298-45F1-87DF-F7CEA9EA43A0}" dt="2023-05-09T08:46:46.232" v="56" actId="1076"/>
          <ac:picMkLst>
            <pc:docMk/>
            <pc:sldMk cId="622804903" sldId="263"/>
            <ac:picMk id="17" creationId="{B02F1766-2A93-6EB8-F516-FD59447478C6}"/>
          </ac:picMkLst>
        </pc:picChg>
        <pc:picChg chg="add mod">
          <ac:chgData name="Caio Heitor Barz Molinari" userId="3ebd35ee-a10d-4662-b326-98d2d9c54d72" providerId="ADAL" clId="{B73AB212-C298-45F1-87DF-F7CEA9EA43A0}" dt="2023-05-09T08:46:52.681" v="58" actId="1076"/>
          <ac:picMkLst>
            <pc:docMk/>
            <pc:sldMk cId="622804903" sldId="263"/>
            <ac:picMk id="18" creationId="{35BA78A5-7903-BF69-B7C4-E20675621811}"/>
          </ac:picMkLst>
        </pc:picChg>
        <pc:picChg chg="add mod">
          <ac:chgData name="Caio Heitor Barz Molinari" userId="3ebd35ee-a10d-4662-b326-98d2d9c54d72" providerId="ADAL" clId="{B73AB212-C298-45F1-87DF-F7CEA9EA43A0}" dt="2023-05-09T08:47:23.557" v="61" actId="1076"/>
          <ac:picMkLst>
            <pc:docMk/>
            <pc:sldMk cId="622804903" sldId="263"/>
            <ac:picMk id="19" creationId="{91E194D4-5FF7-E020-D891-75777D095B1D}"/>
          </ac:picMkLst>
        </pc:picChg>
        <pc:picChg chg="add mod">
          <ac:chgData name="Caio Heitor Barz Molinari" userId="3ebd35ee-a10d-4662-b326-98d2d9c54d72" providerId="ADAL" clId="{B73AB212-C298-45F1-87DF-F7CEA9EA43A0}" dt="2023-05-09T08:47:31.738" v="63" actId="1076"/>
          <ac:picMkLst>
            <pc:docMk/>
            <pc:sldMk cId="622804903" sldId="263"/>
            <ac:picMk id="20" creationId="{C2F04807-4632-3D5C-720A-CA0B76B589AC}"/>
          </ac:picMkLst>
        </pc:picChg>
        <pc:picChg chg="add mod">
          <ac:chgData name="Caio Heitor Barz Molinari" userId="3ebd35ee-a10d-4662-b326-98d2d9c54d72" providerId="ADAL" clId="{B73AB212-C298-45F1-87DF-F7CEA9EA43A0}" dt="2023-05-09T08:47:40.695" v="65" actId="1076"/>
          <ac:picMkLst>
            <pc:docMk/>
            <pc:sldMk cId="622804903" sldId="263"/>
            <ac:picMk id="21" creationId="{2ED04542-A997-9885-C705-56B8779C87BD}"/>
          </ac:picMkLst>
        </pc:picChg>
        <pc:picChg chg="add mod">
          <ac:chgData name="Caio Heitor Barz Molinari" userId="3ebd35ee-a10d-4662-b326-98d2d9c54d72" providerId="ADAL" clId="{B73AB212-C298-45F1-87DF-F7CEA9EA43A0}" dt="2023-05-09T08:47:58.545" v="68" actId="1076"/>
          <ac:picMkLst>
            <pc:docMk/>
            <pc:sldMk cId="622804903" sldId="263"/>
            <ac:picMk id="22" creationId="{2C174D9D-4205-42E0-EE61-969719ACB3E9}"/>
          </ac:picMkLst>
        </pc:picChg>
      </pc:sldChg>
      <pc:sldChg chg="addSp delSp modSp new mod">
        <pc:chgData name="Caio Heitor Barz Molinari" userId="3ebd35ee-a10d-4662-b326-98d2d9c54d72" providerId="ADAL" clId="{B73AB212-C298-45F1-87DF-F7CEA9EA43A0}" dt="2023-05-09T08:55:40.466" v="288" actId="208"/>
        <pc:sldMkLst>
          <pc:docMk/>
          <pc:sldMk cId="1407379216" sldId="264"/>
        </pc:sldMkLst>
        <pc:spChg chg="mod">
          <ac:chgData name="Caio Heitor Barz Molinari" userId="3ebd35ee-a10d-4662-b326-98d2d9c54d72" providerId="ADAL" clId="{B73AB212-C298-45F1-87DF-F7CEA9EA43A0}" dt="2023-05-09T08:54:38.227" v="281" actId="790"/>
          <ac:spMkLst>
            <pc:docMk/>
            <pc:sldMk cId="1407379216" sldId="264"/>
            <ac:spMk id="2" creationId="{324CED29-02AC-FD8C-9A2C-C2C8EDD5CD4A}"/>
          </ac:spMkLst>
        </pc:spChg>
        <pc:spChg chg="add del mod">
          <ac:chgData name="Caio Heitor Barz Molinari" userId="3ebd35ee-a10d-4662-b326-98d2d9c54d72" providerId="ADAL" clId="{B73AB212-C298-45F1-87DF-F7CEA9EA43A0}" dt="2023-05-09T08:55:08.729" v="286" actId="26606"/>
          <ac:spMkLst>
            <pc:docMk/>
            <pc:sldMk cId="1407379216" sldId="264"/>
            <ac:spMk id="3" creationId="{CB568D54-F14E-8261-684E-9E93FEC0E94B}"/>
          </ac:spMkLst>
        </pc:spChg>
        <pc:graphicFrameChg chg="add del">
          <ac:chgData name="Caio Heitor Barz Molinari" userId="3ebd35ee-a10d-4662-b326-98d2d9c54d72" providerId="ADAL" clId="{B73AB212-C298-45F1-87DF-F7CEA9EA43A0}" dt="2023-05-09T08:55:07.316" v="283" actId="26606"/>
          <ac:graphicFrameMkLst>
            <pc:docMk/>
            <pc:sldMk cId="1407379216" sldId="264"/>
            <ac:graphicFrameMk id="5" creationId="{F6A173D6-FB49-1745-FCC0-074B0208B78E}"/>
          </ac:graphicFrameMkLst>
        </pc:graphicFrameChg>
        <pc:graphicFrameChg chg="add del">
          <ac:chgData name="Caio Heitor Barz Molinari" userId="3ebd35ee-a10d-4662-b326-98d2d9c54d72" providerId="ADAL" clId="{B73AB212-C298-45F1-87DF-F7CEA9EA43A0}" dt="2023-05-09T08:55:08.711" v="285" actId="26606"/>
          <ac:graphicFrameMkLst>
            <pc:docMk/>
            <pc:sldMk cId="1407379216" sldId="264"/>
            <ac:graphicFrameMk id="7" creationId="{A025ACE8-1D1E-E825-D89B-50C48841506D}"/>
          </ac:graphicFrameMkLst>
        </pc:graphicFrameChg>
        <pc:graphicFrameChg chg="add mod">
          <ac:chgData name="Caio Heitor Barz Molinari" userId="3ebd35ee-a10d-4662-b326-98d2d9c54d72" providerId="ADAL" clId="{B73AB212-C298-45F1-87DF-F7CEA9EA43A0}" dt="2023-05-09T08:55:40.466" v="288" actId="208"/>
          <ac:graphicFrameMkLst>
            <pc:docMk/>
            <pc:sldMk cId="1407379216" sldId="264"/>
            <ac:graphicFrameMk id="9" creationId="{F6A173D6-FB49-1745-FCC0-074B0208B78E}"/>
          </ac:graphicFrameMkLst>
        </pc:graphicFrameChg>
      </pc:sldChg>
      <pc:sldChg chg="addSp delSp modSp new mod">
        <pc:chgData name="Caio Heitor Barz Molinari" userId="3ebd35ee-a10d-4662-b326-98d2d9c54d72" providerId="ADAL" clId="{B73AB212-C298-45F1-87DF-F7CEA9EA43A0}" dt="2023-05-09T09:14:55.712" v="496" actId="20577"/>
        <pc:sldMkLst>
          <pc:docMk/>
          <pc:sldMk cId="3360626207" sldId="265"/>
        </pc:sldMkLst>
        <pc:spChg chg="mod">
          <ac:chgData name="Caio Heitor Barz Molinari" userId="3ebd35ee-a10d-4662-b326-98d2d9c54d72" providerId="ADAL" clId="{B73AB212-C298-45F1-87DF-F7CEA9EA43A0}" dt="2023-05-09T09:07:59.659" v="433" actId="790"/>
          <ac:spMkLst>
            <pc:docMk/>
            <pc:sldMk cId="3360626207" sldId="265"/>
            <ac:spMk id="2" creationId="{016C1F37-3AFE-8583-E5F7-5284C05A1707}"/>
          </ac:spMkLst>
        </pc:spChg>
        <pc:spChg chg="del">
          <ac:chgData name="Caio Heitor Barz Molinari" userId="3ebd35ee-a10d-4662-b326-98d2d9c54d72" providerId="ADAL" clId="{B73AB212-C298-45F1-87DF-F7CEA9EA43A0}" dt="2023-05-09T09:03:32.934" v="319"/>
          <ac:spMkLst>
            <pc:docMk/>
            <pc:sldMk cId="3360626207" sldId="265"/>
            <ac:spMk id="3" creationId="{061A0DED-DB17-F453-0B5A-240E37086529}"/>
          </ac:spMkLst>
        </pc:spChg>
        <pc:spChg chg="add mod">
          <ac:chgData name="Caio Heitor Barz Molinari" userId="3ebd35ee-a10d-4662-b326-98d2d9c54d72" providerId="ADAL" clId="{B73AB212-C298-45F1-87DF-F7CEA9EA43A0}" dt="2023-05-09T09:09:10.237" v="457" actId="1076"/>
          <ac:spMkLst>
            <pc:docMk/>
            <pc:sldMk cId="3360626207" sldId="265"/>
            <ac:spMk id="4" creationId="{86224088-F36F-29E1-35E2-80B81DA72D25}"/>
          </ac:spMkLst>
        </pc:spChg>
        <pc:spChg chg="add mod">
          <ac:chgData name="Caio Heitor Barz Molinari" userId="3ebd35ee-a10d-4662-b326-98d2d9c54d72" providerId="ADAL" clId="{B73AB212-C298-45F1-87DF-F7CEA9EA43A0}" dt="2023-05-09T09:14:55.712" v="496" actId="20577"/>
          <ac:spMkLst>
            <pc:docMk/>
            <pc:sldMk cId="3360626207" sldId="265"/>
            <ac:spMk id="6" creationId="{5DCFB52F-69CD-82D9-D4DF-866B8B9CA991}"/>
          </ac:spMkLst>
        </pc:spChg>
        <pc:spChg chg="add mod">
          <ac:chgData name="Caio Heitor Barz Molinari" userId="3ebd35ee-a10d-4662-b326-98d2d9c54d72" providerId="ADAL" clId="{B73AB212-C298-45F1-87DF-F7CEA9EA43A0}" dt="2023-05-09T09:09:19.729" v="460" actId="1076"/>
          <ac:spMkLst>
            <pc:docMk/>
            <pc:sldMk cId="3360626207" sldId="265"/>
            <ac:spMk id="7" creationId="{EB9B384E-17C6-AB72-4B87-FE90B79EBB83}"/>
          </ac:spMkLst>
        </pc:spChg>
        <pc:spChg chg="add mod">
          <ac:chgData name="Caio Heitor Barz Molinari" userId="3ebd35ee-a10d-4662-b326-98d2d9c54d72" providerId="ADAL" clId="{B73AB212-C298-45F1-87DF-F7CEA9EA43A0}" dt="2023-05-09T09:09:19.729" v="460" actId="1076"/>
          <ac:spMkLst>
            <pc:docMk/>
            <pc:sldMk cId="3360626207" sldId="265"/>
            <ac:spMk id="8" creationId="{D68D28AC-AEBD-0DAD-41B8-07D18B6AC9D9}"/>
          </ac:spMkLst>
        </pc:spChg>
        <pc:spChg chg="add mod">
          <ac:chgData name="Caio Heitor Barz Molinari" userId="3ebd35ee-a10d-4662-b326-98d2d9c54d72" providerId="ADAL" clId="{B73AB212-C298-45F1-87DF-F7CEA9EA43A0}" dt="2023-05-09T09:09:24.435" v="461" actId="1076"/>
          <ac:spMkLst>
            <pc:docMk/>
            <pc:sldMk cId="3360626207" sldId="265"/>
            <ac:spMk id="9" creationId="{96C0E778-3681-7AC3-F76E-80388B9D54EC}"/>
          </ac:spMkLst>
        </pc:spChg>
        <pc:spChg chg="add mod">
          <ac:chgData name="Caio Heitor Barz Molinari" userId="3ebd35ee-a10d-4662-b326-98d2d9c54d72" providerId="ADAL" clId="{B73AB212-C298-45F1-87DF-F7CEA9EA43A0}" dt="2023-05-09T09:08:36.892" v="456" actId="20577"/>
          <ac:spMkLst>
            <pc:docMk/>
            <pc:sldMk cId="3360626207" sldId="265"/>
            <ac:spMk id="10" creationId="{B32DC5E2-A224-8D23-6BFA-38177C19B8E3}"/>
          </ac:spMkLst>
        </pc:spChg>
        <pc:spChg chg="add del mod">
          <ac:chgData name="Caio Heitor Barz Molinari" userId="3ebd35ee-a10d-4662-b326-98d2d9c54d72" providerId="ADAL" clId="{B73AB212-C298-45F1-87DF-F7CEA9EA43A0}" dt="2023-05-09T09:10:23.499" v="468" actId="478"/>
          <ac:spMkLst>
            <pc:docMk/>
            <pc:sldMk cId="3360626207" sldId="265"/>
            <ac:spMk id="11" creationId="{A7AA107F-6D06-20AE-B52D-140694641C65}"/>
          </ac:spMkLst>
        </pc:spChg>
        <pc:spChg chg="add mod">
          <ac:chgData name="Caio Heitor Barz Molinari" userId="3ebd35ee-a10d-4662-b326-98d2d9c54d72" providerId="ADAL" clId="{B73AB212-C298-45F1-87DF-F7CEA9EA43A0}" dt="2023-05-09T09:11:50.954" v="479" actId="207"/>
          <ac:spMkLst>
            <pc:docMk/>
            <pc:sldMk cId="3360626207" sldId="265"/>
            <ac:spMk id="12" creationId="{DE13DC74-ECC8-1744-E000-4211B493DF5F}"/>
          </ac:spMkLst>
        </pc:spChg>
        <pc:spChg chg="add mod">
          <ac:chgData name="Caio Heitor Barz Molinari" userId="3ebd35ee-a10d-4662-b326-98d2d9c54d72" providerId="ADAL" clId="{B73AB212-C298-45F1-87DF-F7CEA9EA43A0}" dt="2023-05-09T09:11:50.954" v="479" actId="207"/>
          <ac:spMkLst>
            <pc:docMk/>
            <pc:sldMk cId="3360626207" sldId="265"/>
            <ac:spMk id="13" creationId="{8CFFC177-B10A-32F3-4F59-70A49594F7A0}"/>
          </ac:spMkLst>
        </pc:spChg>
        <pc:spChg chg="add mod">
          <ac:chgData name="Caio Heitor Barz Molinari" userId="3ebd35ee-a10d-4662-b326-98d2d9c54d72" providerId="ADAL" clId="{B73AB212-C298-45F1-87DF-F7CEA9EA43A0}" dt="2023-05-09T09:11:50.954" v="479" actId="207"/>
          <ac:spMkLst>
            <pc:docMk/>
            <pc:sldMk cId="3360626207" sldId="265"/>
            <ac:spMk id="14" creationId="{D484409B-5242-8B41-DEDE-FE9BF54510D0}"/>
          </ac:spMkLst>
        </pc:spChg>
        <pc:picChg chg="add del mod">
          <ac:chgData name="Caio Heitor Barz Molinari" userId="3ebd35ee-a10d-4662-b326-98d2d9c54d72" providerId="ADAL" clId="{B73AB212-C298-45F1-87DF-F7CEA9EA43A0}" dt="2023-05-09T09:06:26.881" v="389" actId="478"/>
          <ac:picMkLst>
            <pc:docMk/>
            <pc:sldMk cId="3360626207" sldId="265"/>
            <ac:picMk id="5" creationId="{F9CE643D-95EE-6440-8D47-BDC4E4AD7D14}"/>
          </ac:picMkLst>
        </pc:picChg>
        <pc:picChg chg="add mod">
          <ac:chgData name="Caio Heitor Barz Molinari" userId="3ebd35ee-a10d-4662-b326-98d2d9c54d72" providerId="ADAL" clId="{B73AB212-C298-45F1-87DF-F7CEA9EA43A0}" dt="2023-05-09T09:09:31.094" v="462" actId="1076"/>
          <ac:picMkLst>
            <pc:docMk/>
            <pc:sldMk cId="3360626207" sldId="265"/>
            <ac:picMk id="1026" creationId="{54937BD1-E94F-C0DE-DB7B-FA70B164EA85}"/>
          </ac:picMkLst>
        </pc:picChg>
      </pc:sldChg>
      <pc:sldChg chg="addSp modSp new mod setBg">
        <pc:chgData name="Caio Heitor Barz Molinari" userId="3ebd35ee-a10d-4662-b326-98d2d9c54d72" providerId="ADAL" clId="{B73AB212-C298-45F1-87DF-F7CEA9EA43A0}" dt="2023-05-09T09:24:38.062" v="629" actId="790"/>
        <pc:sldMkLst>
          <pc:docMk/>
          <pc:sldMk cId="4085082243" sldId="266"/>
        </pc:sldMkLst>
        <pc:spChg chg="mod">
          <ac:chgData name="Caio Heitor Barz Molinari" userId="3ebd35ee-a10d-4662-b326-98d2d9c54d72" providerId="ADAL" clId="{B73AB212-C298-45F1-87DF-F7CEA9EA43A0}" dt="2023-05-09T09:24:38.062" v="629" actId="790"/>
          <ac:spMkLst>
            <pc:docMk/>
            <pc:sldMk cId="4085082243" sldId="266"/>
            <ac:spMk id="2" creationId="{368CA6A6-C8F5-F000-08C4-DA170CE0A84D}"/>
          </ac:spMkLst>
        </pc:spChg>
        <pc:spChg chg="mod">
          <ac:chgData name="Caio Heitor Barz Molinari" userId="3ebd35ee-a10d-4662-b326-98d2d9c54d72" providerId="ADAL" clId="{B73AB212-C298-45F1-87DF-F7CEA9EA43A0}" dt="2023-05-09T09:24:38.062" v="629" actId="790"/>
          <ac:spMkLst>
            <pc:docMk/>
            <pc:sldMk cId="4085082243" sldId="266"/>
            <ac:spMk id="3" creationId="{935435B1-6C90-2E9A-547E-6AE0B24F9BB7}"/>
          </ac:spMkLst>
        </pc:spChg>
        <pc:spChg chg="add">
          <ac:chgData name="Caio Heitor Barz Molinari" userId="3ebd35ee-a10d-4662-b326-98d2d9c54d72" providerId="ADAL" clId="{B73AB212-C298-45F1-87DF-F7CEA9EA43A0}" dt="2023-05-09T09:23:52.945" v="623" actId="26606"/>
          <ac:spMkLst>
            <pc:docMk/>
            <pc:sldMk cId="4085082243" sldId="266"/>
            <ac:spMk id="10" creationId="{EDDBB197-D710-4A4F-A9CA-FD2177498BE8}"/>
          </ac:spMkLst>
        </pc:spChg>
        <pc:spChg chg="add">
          <ac:chgData name="Caio Heitor Barz Molinari" userId="3ebd35ee-a10d-4662-b326-98d2d9c54d72" providerId="ADAL" clId="{B73AB212-C298-45F1-87DF-F7CEA9EA43A0}" dt="2023-05-09T09:23:52.945" v="623" actId="26606"/>
          <ac:spMkLst>
            <pc:docMk/>
            <pc:sldMk cId="4085082243" sldId="266"/>
            <ac:spMk id="12" creationId="{975D1CFA-2CDB-4B64-BD9F-85744E8DA12F}"/>
          </ac:spMkLst>
        </pc:spChg>
        <pc:grpChg chg="add">
          <ac:chgData name="Caio Heitor Barz Molinari" userId="3ebd35ee-a10d-4662-b326-98d2d9c54d72" providerId="ADAL" clId="{B73AB212-C298-45F1-87DF-F7CEA9EA43A0}" dt="2023-05-09T09:23:52.945" v="623" actId="26606"/>
          <ac:grpSpMkLst>
            <pc:docMk/>
            <pc:sldMk cId="4085082243" sldId="266"/>
            <ac:grpSpMk id="14" creationId="{25EE5136-01F1-466C-962D-BA9B4C6757AA}"/>
          </ac:grpSpMkLst>
        </pc:grpChg>
        <pc:picChg chg="add">
          <ac:chgData name="Caio Heitor Barz Molinari" userId="3ebd35ee-a10d-4662-b326-98d2d9c54d72" providerId="ADAL" clId="{B73AB212-C298-45F1-87DF-F7CEA9EA43A0}" dt="2023-05-09T09:23:52.945" v="623" actId="26606"/>
          <ac:picMkLst>
            <pc:docMk/>
            <pc:sldMk cId="4085082243" sldId="266"/>
            <ac:picMk id="7" creationId="{8E2B7EAE-1717-27AE-01C5-17B7DEE9E19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05C64-BCC5-43E2-8428-028DAB33912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031EBF-0F67-4961-8171-4904F24F18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Recherche par catégorie</a:t>
          </a:r>
          <a:endParaRPr lang="en-US"/>
        </a:p>
      </dgm:t>
    </dgm:pt>
    <dgm:pt modelId="{8A7AA514-4C83-4E99-8C77-D19A2917928A}" type="parTrans" cxnId="{2EDC53BC-7A43-4866-9E60-B3857B573BDE}">
      <dgm:prSet/>
      <dgm:spPr/>
      <dgm:t>
        <a:bodyPr/>
        <a:lstStyle/>
        <a:p>
          <a:endParaRPr lang="en-US"/>
        </a:p>
      </dgm:t>
    </dgm:pt>
    <dgm:pt modelId="{23D8363F-9809-4EF8-9986-8E771C880CE8}" type="sibTrans" cxnId="{2EDC53BC-7A43-4866-9E60-B3857B573BDE}">
      <dgm:prSet/>
      <dgm:spPr/>
      <dgm:t>
        <a:bodyPr/>
        <a:lstStyle/>
        <a:p>
          <a:endParaRPr lang="en-US"/>
        </a:p>
      </dgm:t>
    </dgm:pt>
    <dgm:pt modelId="{AB7F9FCA-FDA9-4C85-A354-B45FE9518BA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Exportation de la base de données sous format .txt</a:t>
          </a:r>
          <a:endParaRPr lang="en-US" dirty="0"/>
        </a:p>
      </dgm:t>
    </dgm:pt>
    <dgm:pt modelId="{7E626430-18B6-4B7F-B2B7-32877EE9FDBB}" type="parTrans" cxnId="{22841EC3-76D1-45AA-935D-AC0D65871C9E}">
      <dgm:prSet/>
      <dgm:spPr/>
      <dgm:t>
        <a:bodyPr/>
        <a:lstStyle/>
        <a:p>
          <a:endParaRPr lang="en-US"/>
        </a:p>
      </dgm:t>
    </dgm:pt>
    <dgm:pt modelId="{7DA0D25E-A4A8-44E1-AA2E-5F22034F1C93}" type="sibTrans" cxnId="{22841EC3-76D1-45AA-935D-AC0D65871C9E}">
      <dgm:prSet/>
      <dgm:spPr/>
      <dgm:t>
        <a:bodyPr/>
        <a:lstStyle/>
        <a:p>
          <a:endParaRPr lang="en-US"/>
        </a:p>
      </dgm:t>
    </dgm:pt>
    <dgm:pt modelId="{B0BDD297-BC46-42A5-85D6-1A75F2A5553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Liste des médias empruntés de chaque utilisateur</a:t>
          </a:r>
          <a:endParaRPr lang="en-US"/>
        </a:p>
      </dgm:t>
    </dgm:pt>
    <dgm:pt modelId="{919D985F-11B0-46EC-A312-BA78D04B2324}" type="parTrans" cxnId="{D47B021F-098E-4258-81B2-0EE454A16574}">
      <dgm:prSet/>
      <dgm:spPr/>
      <dgm:t>
        <a:bodyPr/>
        <a:lstStyle/>
        <a:p>
          <a:endParaRPr lang="en-US"/>
        </a:p>
      </dgm:t>
    </dgm:pt>
    <dgm:pt modelId="{B6770B90-0E3E-4996-AFDD-E6CA96618F70}" type="sibTrans" cxnId="{D47B021F-098E-4258-81B2-0EE454A16574}">
      <dgm:prSet/>
      <dgm:spPr/>
      <dgm:t>
        <a:bodyPr/>
        <a:lstStyle/>
        <a:p>
          <a:endParaRPr lang="en-US"/>
        </a:p>
      </dgm:t>
    </dgm:pt>
    <dgm:pt modelId="{603A3933-5C45-41CB-9CE1-A2A5BF9F2B96}" type="pres">
      <dgm:prSet presAssocID="{12A05C64-BCC5-43E2-8428-028DAB339121}" presName="root" presStyleCnt="0">
        <dgm:presLayoutVars>
          <dgm:dir/>
          <dgm:resizeHandles val="exact"/>
        </dgm:presLayoutVars>
      </dgm:prSet>
      <dgm:spPr/>
    </dgm:pt>
    <dgm:pt modelId="{A6F9F9B2-13B0-4256-80DD-21230C96E425}" type="pres">
      <dgm:prSet presAssocID="{0C031EBF-0F67-4961-8171-4904F24F189E}" presName="compNode" presStyleCnt="0"/>
      <dgm:spPr/>
    </dgm:pt>
    <dgm:pt modelId="{0CD69CDF-8490-4B37-9BB1-BE5C96D36BC6}" type="pres">
      <dgm:prSet presAssocID="{0C031EBF-0F67-4961-8171-4904F24F18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A1B6A7F-249E-42BC-8AC8-B570ECCFCBF2}" type="pres">
      <dgm:prSet presAssocID="{0C031EBF-0F67-4961-8171-4904F24F189E}" presName="spaceRect" presStyleCnt="0"/>
      <dgm:spPr/>
    </dgm:pt>
    <dgm:pt modelId="{8AC0A4E3-E239-4C52-9A29-04819B2C210A}" type="pres">
      <dgm:prSet presAssocID="{0C031EBF-0F67-4961-8171-4904F24F189E}" presName="textRect" presStyleLbl="revTx" presStyleIdx="0" presStyleCnt="3">
        <dgm:presLayoutVars>
          <dgm:chMax val="1"/>
          <dgm:chPref val="1"/>
        </dgm:presLayoutVars>
      </dgm:prSet>
      <dgm:spPr/>
    </dgm:pt>
    <dgm:pt modelId="{F0507F36-14A1-480D-A7C8-2FA38BAC4ADC}" type="pres">
      <dgm:prSet presAssocID="{23D8363F-9809-4EF8-9986-8E771C880CE8}" presName="sibTrans" presStyleCnt="0"/>
      <dgm:spPr/>
    </dgm:pt>
    <dgm:pt modelId="{23C99D7D-07E9-4A52-9188-4C74980C314C}" type="pres">
      <dgm:prSet presAssocID="{AB7F9FCA-FDA9-4C85-A354-B45FE9518BA9}" presName="compNode" presStyleCnt="0"/>
      <dgm:spPr/>
    </dgm:pt>
    <dgm:pt modelId="{1565D3D8-3A5F-4965-81AE-C38D4AF90F19}" type="pres">
      <dgm:prSet presAssocID="{AB7F9FCA-FDA9-4C85-A354-B45FE9518B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e de papel"/>
        </a:ext>
      </dgm:extLst>
    </dgm:pt>
    <dgm:pt modelId="{653C70D7-E798-4A60-8178-78CB7EBD23C4}" type="pres">
      <dgm:prSet presAssocID="{AB7F9FCA-FDA9-4C85-A354-B45FE9518BA9}" presName="spaceRect" presStyleCnt="0"/>
      <dgm:spPr/>
    </dgm:pt>
    <dgm:pt modelId="{0F476AFC-8602-4B18-B479-5903AAE79A89}" type="pres">
      <dgm:prSet presAssocID="{AB7F9FCA-FDA9-4C85-A354-B45FE9518BA9}" presName="textRect" presStyleLbl="revTx" presStyleIdx="1" presStyleCnt="3">
        <dgm:presLayoutVars>
          <dgm:chMax val="1"/>
          <dgm:chPref val="1"/>
        </dgm:presLayoutVars>
      </dgm:prSet>
      <dgm:spPr/>
    </dgm:pt>
    <dgm:pt modelId="{690F434F-75A6-4939-9423-36F45EFB7C1A}" type="pres">
      <dgm:prSet presAssocID="{7DA0D25E-A4A8-44E1-AA2E-5F22034F1C93}" presName="sibTrans" presStyleCnt="0"/>
      <dgm:spPr/>
    </dgm:pt>
    <dgm:pt modelId="{D31032D8-2122-4FA5-BE27-DDA3D66D798C}" type="pres">
      <dgm:prSet presAssocID="{B0BDD297-BC46-42A5-85D6-1A75F2A55539}" presName="compNode" presStyleCnt="0"/>
      <dgm:spPr/>
    </dgm:pt>
    <dgm:pt modelId="{77D5976F-39BB-443A-A89A-B1628F2C197D}" type="pres">
      <dgm:prSet presAssocID="{B0BDD297-BC46-42A5-85D6-1A75F2A555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45AB236C-BCF9-4850-B93C-E8909FA343E7}" type="pres">
      <dgm:prSet presAssocID="{B0BDD297-BC46-42A5-85D6-1A75F2A55539}" presName="spaceRect" presStyleCnt="0"/>
      <dgm:spPr/>
    </dgm:pt>
    <dgm:pt modelId="{ACD59CDA-3FFE-40D6-9550-BE0190F8B6F3}" type="pres">
      <dgm:prSet presAssocID="{B0BDD297-BC46-42A5-85D6-1A75F2A555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7B021F-098E-4258-81B2-0EE454A16574}" srcId="{12A05C64-BCC5-43E2-8428-028DAB339121}" destId="{B0BDD297-BC46-42A5-85D6-1A75F2A55539}" srcOrd="2" destOrd="0" parTransId="{919D985F-11B0-46EC-A312-BA78D04B2324}" sibTransId="{B6770B90-0E3E-4996-AFDD-E6CA96618F70}"/>
    <dgm:cxn modelId="{EA92D26B-6847-47B8-AB35-ACCE565CEF69}" type="presOf" srcId="{0C031EBF-0F67-4961-8171-4904F24F189E}" destId="{8AC0A4E3-E239-4C52-9A29-04819B2C210A}" srcOrd="0" destOrd="0" presId="urn:microsoft.com/office/officeart/2018/2/layout/IconLabelList"/>
    <dgm:cxn modelId="{08DE8C82-1547-4444-AEF2-524D079C076A}" type="presOf" srcId="{B0BDD297-BC46-42A5-85D6-1A75F2A55539}" destId="{ACD59CDA-3FFE-40D6-9550-BE0190F8B6F3}" srcOrd="0" destOrd="0" presId="urn:microsoft.com/office/officeart/2018/2/layout/IconLabelList"/>
    <dgm:cxn modelId="{9EFD438D-45E5-4296-A712-4ABA50548195}" type="presOf" srcId="{AB7F9FCA-FDA9-4C85-A354-B45FE9518BA9}" destId="{0F476AFC-8602-4B18-B479-5903AAE79A89}" srcOrd="0" destOrd="0" presId="urn:microsoft.com/office/officeart/2018/2/layout/IconLabelList"/>
    <dgm:cxn modelId="{CEA30BB7-EA92-471F-B240-832786EBEC8E}" type="presOf" srcId="{12A05C64-BCC5-43E2-8428-028DAB339121}" destId="{603A3933-5C45-41CB-9CE1-A2A5BF9F2B96}" srcOrd="0" destOrd="0" presId="urn:microsoft.com/office/officeart/2018/2/layout/IconLabelList"/>
    <dgm:cxn modelId="{2EDC53BC-7A43-4866-9E60-B3857B573BDE}" srcId="{12A05C64-BCC5-43E2-8428-028DAB339121}" destId="{0C031EBF-0F67-4961-8171-4904F24F189E}" srcOrd="0" destOrd="0" parTransId="{8A7AA514-4C83-4E99-8C77-D19A2917928A}" sibTransId="{23D8363F-9809-4EF8-9986-8E771C880CE8}"/>
    <dgm:cxn modelId="{22841EC3-76D1-45AA-935D-AC0D65871C9E}" srcId="{12A05C64-BCC5-43E2-8428-028DAB339121}" destId="{AB7F9FCA-FDA9-4C85-A354-B45FE9518BA9}" srcOrd="1" destOrd="0" parTransId="{7E626430-18B6-4B7F-B2B7-32877EE9FDBB}" sibTransId="{7DA0D25E-A4A8-44E1-AA2E-5F22034F1C93}"/>
    <dgm:cxn modelId="{821D35E4-C74B-495B-9016-B9461351182F}" type="presParOf" srcId="{603A3933-5C45-41CB-9CE1-A2A5BF9F2B96}" destId="{A6F9F9B2-13B0-4256-80DD-21230C96E425}" srcOrd="0" destOrd="0" presId="urn:microsoft.com/office/officeart/2018/2/layout/IconLabelList"/>
    <dgm:cxn modelId="{EA0DFA50-C283-4C96-88B3-675380A10DEF}" type="presParOf" srcId="{A6F9F9B2-13B0-4256-80DD-21230C96E425}" destId="{0CD69CDF-8490-4B37-9BB1-BE5C96D36BC6}" srcOrd="0" destOrd="0" presId="urn:microsoft.com/office/officeart/2018/2/layout/IconLabelList"/>
    <dgm:cxn modelId="{C648F8D5-B8FB-4967-8723-9E6946D27544}" type="presParOf" srcId="{A6F9F9B2-13B0-4256-80DD-21230C96E425}" destId="{CA1B6A7F-249E-42BC-8AC8-B570ECCFCBF2}" srcOrd="1" destOrd="0" presId="urn:microsoft.com/office/officeart/2018/2/layout/IconLabelList"/>
    <dgm:cxn modelId="{08CB2E47-BA89-46B2-80D7-1C017C399231}" type="presParOf" srcId="{A6F9F9B2-13B0-4256-80DD-21230C96E425}" destId="{8AC0A4E3-E239-4C52-9A29-04819B2C210A}" srcOrd="2" destOrd="0" presId="urn:microsoft.com/office/officeart/2018/2/layout/IconLabelList"/>
    <dgm:cxn modelId="{E9AC3865-0889-465B-8659-7C405922F27A}" type="presParOf" srcId="{603A3933-5C45-41CB-9CE1-A2A5BF9F2B96}" destId="{F0507F36-14A1-480D-A7C8-2FA38BAC4ADC}" srcOrd="1" destOrd="0" presId="urn:microsoft.com/office/officeart/2018/2/layout/IconLabelList"/>
    <dgm:cxn modelId="{1838AEE1-66DF-4D8B-B6AD-131FB4A95818}" type="presParOf" srcId="{603A3933-5C45-41CB-9CE1-A2A5BF9F2B96}" destId="{23C99D7D-07E9-4A52-9188-4C74980C314C}" srcOrd="2" destOrd="0" presId="urn:microsoft.com/office/officeart/2018/2/layout/IconLabelList"/>
    <dgm:cxn modelId="{99E3F6E2-C20D-47E5-B4B9-8386F9C98A96}" type="presParOf" srcId="{23C99D7D-07E9-4A52-9188-4C74980C314C}" destId="{1565D3D8-3A5F-4965-81AE-C38D4AF90F19}" srcOrd="0" destOrd="0" presId="urn:microsoft.com/office/officeart/2018/2/layout/IconLabelList"/>
    <dgm:cxn modelId="{82991962-3384-4E17-B634-04DA57C2A99D}" type="presParOf" srcId="{23C99D7D-07E9-4A52-9188-4C74980C314C}" destId="{653C70D7-E798-4A60-8178-78CB7EBD23C4}" srcOrd="1" destOrd="0" presId="urn:microsoft.com/office/officeart/2018/2/layout/IconLabelList"/>
    <dgm:cxn modelId="{47B259DD-CBE8-4E4C-B557-B7751CC8FC43}" type="presParOf" srcId="{23C99D7D-07E9-4A52-9188-4C74980C314C}" destId="{0F476AFC-8602-4B18-B479-5903AAE79A89}" srcOrd="2" destOrd="0" presId="urn:microsoft.com/office/officeart/2018/2/layout/IconLabelList"/>
    <dgm:cxn modelId="{CD589D39-3EA7-4B0C-A9AA-FA407FB8170A}" type="presParOf" srcId="{603A3933-5C45-41CB-9CE1-A2A5BF9F2B96}" destId="{690F434F-75A6-4939-9423-36F45EFB7C1A}" srcOrd="3" destOrd="0" presId="urn:microsoft.com/office/officeart/2018/2/layout/IconLabelList"/>
    <dgm:cxn modelId="{A16CB853-CB8C-4E35-A27F-26945BD27150}" type="presParOf" srcId="{603A3933-5C45-41CB-9CE1-A2A5BF9F2B96}" destId="{D31032D8-2122-4FA5-BE27-DDA3D66D798C}" srcOrd="4" destOrd="0" presId="urn:microsoft.com/office/officeart/2018/2/layout/IconLabelList"/>
    <dgm:cxn modelId="{2EDEB064-8031-461C-B55F-0779BD9A7352}" type="presParOf" srcId="{D31032D8-2122-4FA5-BE27-DDA3D66D798C}" destId="{77D5976F-39BB-443A-A89A-B1628F2C197D}" srcOrd="0" destOrd="0" presId="urn:microsoft.com/office/officeart/2018/2/layout/IconLabelList"/>
    <dgm:cxn modelId="{64B50C73-5FD8-41B6-9835-E291E4B67A6B}" type="presParOf" srcId="{D31032D8-2122-4FA5-BE27-DDA3D66D798C}" destId="{45AB236C-BCF9-4850-B93C-E8909FA343E7}" srcOrd="1" destOrd="0" presId="urn:microsoft.com/office/officeart/2018/2/layout/IconLabelList"/>
    <dgm:cxn modelId="{330B8644-D7C5-4FA6-A8BA-C0B91F68CAD2}" type="presParOf" srcId="{D31032D8-2122-4FA5-BE27-DDA3D66D798C}" destId="{ACD59CDA-3FFE-40D6-9550-BE0190F8B6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69CDF-8490-4B37-9BB1-BE5C96D36BC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0A4E3-E239-4C52-9A29-04819B2C210A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Recherche par catégorie</a:t>
          </a:r>
          <a:endParaRPr lang="en-US" sz="2000" kern="1200"/>
        </a:p>
      </dsp:txBody>
      <dsp:txXfrm>
        <a:off x="417971" y="2644140"/>
        <a:ext cx="2889450" cy="720000"/>
      </dsp:txXfrm>
    </dsp:sp>
    <dsp:sp modelId="{1565D3D8-3A5F-4965-81AE-C38D4AF90F19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6AFC-8602-4B18-B479-5903AAE79A89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Exportation de la base de données sous format .txt</a:t>
          </a:r>
          <a:endParaRPr lang="en-US" sz="2000" kern="1200" dirty="0"/>
        </a:p>
      </dsp:txBody>
      <dsp:txXfrm>
        <a:off x="3813075" y="2644140"/>
        <a:ext cx="2889450" cy="720000"/>
      </dsp:txXfrm>
    </dsp:sp>
    <dsp:sp modelId="{77D5976F-39BB-443A-A89A-B1628F2C197D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59CDA-3FFE-40D6-9550-BE0190F8B6F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Liste des médias empruntés de chaque utilisateur</a:t>
          </a:r>
          <a:endParaRPr lang="en-US" sz="20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A16A122-29A5-55AF-B72F-526F9E24A0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E37BF0-3C25-8BA2-773D-F4A3A618F3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AE94-CE26-4A4D-8641-ECCA64C5E5D6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65D6E8-FAB9-F62B-6728-C2233338E1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036B95-EDE2-010C-1882-EA7B5FBA3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CD425-BA16-4E3F-99CB-980FA15763DD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657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2659F-D728-4EFE-A09D-62A3381010D0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43B74-F3A8-4C0C-94CA-6F3735E6D979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993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EAF548-4C77-C9D8-2A44-3F6559667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A4DBFF-1B68-1464-15D6-62991D59E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4624B5-3F6F-734A-806C-D1630665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9374-7EC3-4E97-B03C-B42F9795D642}" type="datetime1">
              <a:rPr lang="es-ES" smtClean="0"/>
              <a:t>09/05/2023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393FA-6A0D-5F9F-49D4-C2D1A7C1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D341D-A55A-9663-E709-66E2C972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6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596A5-6537-1E86-9AFA-55C473BA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0BE1DD-BB5B-E1DD-A9E9-92C58CB0E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4EF4E-847F-3963-052D-F7D1B900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DFA3A-7E12-4081-B853-ACA05D32CC01}" type="datetime1">
              <a:rPr lang="es-ES" smtClean="0"/>
              <a:t>09/05/2023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3D27B2-21DF-114E-DB11-8F6A8A3C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F8D321-10D2-DA42-7DF6-AB6EBE29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2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06FF1C-07C7-BA51-63A0-B39610D64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65ED59-2971-EE04-99D8-8804C7720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FADE38-6191-E99E-A46A-B320CA3D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F09A-CE8F-4486-B322-23C830C5500D}" type="datetime1">
              <a:rPr lang="es-ES" smtClean="0"/>
              <a:t>09/05/2023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7F2DC8-FEC9-2C3B-B3F1-8BBCCADA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42912-2D63-534B-06DB-A7D5C540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79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C027F-975C-A571-3751-F4CE2623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1BC70-6F2A-1A45-4DAC-75F4861D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CF1FD-F141-4206-5D3A-96E63ADF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DBFD-6FBE-4B61-8311-B40BB388121E}" type="datetime1">
              <a:rPr lang="es-ES" smtClean="0"/>
              <a:t>09/05/2023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F02798-D1D7-5878-5521-92B5B534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5204E-118C-48CA-66EC-FE27F0C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2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8DFCC-3FD2-830E-29E1-1B8FF9D3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9E8B32-66ED-8EE6-6F39-DF455D1B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84FA7-D363-C38F-48F3-905BBF22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3441-3710-4A1E-85D6-FCA18D40C027}" type="datetime1">
              <a:rPr lang="es-ES" smtClean="0"/>
              <a:t>09/05/2023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E4B02-7F36-548A-2078-7AC04B46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8BE780-2A11-0049-B669-6176AC29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74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EE5AC-CED7-6F8F-BE88-EC51C9CB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6D1EE-A3A3-84FA-73F4-B9A0891F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9A361C-FB99-7497-95B9-575F5F81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9339AA-2202-4A17-4674-DCF7E6AD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BF3C-9C9A-4F24-A73A-CC0BBC7CFBE4}" type="datetime1">
              <a:rPr lang="es-ES" smtClean="0"/>
              <a:t>09/05/2023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76A660-CB05-330A-1A3E-C3F43F0C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2B4080-E6E2-D940-B23D-3E500EA8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3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6361C-F597-E600-5AE2-57C40221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F48B56-A24A-6DB8-289B-BAD8F90D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74D649-0B3D-9C20-62A5-263A462B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2DEE0-B0B0-1C90-E41F-09B2EF101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DB0808-EB79-5E11-FCEB-2F6F6A581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9604EC5-372A-0990-E5E9-6EB666F8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6F0C7-6D6A-4974-83AE-1138522129C4}" type="datetime1">
              <a:rPr lang="es-ES" smtClean="0"/>
              <a:t>09/05/2023</a:t>
            </a:fld>
            <a:endParaRPr lang="es-E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5F5EF9-3CC3-5BFA-9397-0D32D6C1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730EF0-2087-57BA-A6CC-C1208F6C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EB9F5-44DB-2621-DF89-23FE17A0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71D011-9308-94C6-DF3D-4A8ADB1B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73F-5DF3-413B-95FB-A1213FAE5ADD}" type="datetime1">
              <a:rPr lang="es-ES" smtClean="0"/>
              <a:t>09/05/2023</a:t>
            </a:fld>
            <a:endParaRPr lang="es-E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09D42D-A9DD-679A-A6A0-12E24CE5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719670-501B-8500-1F4E-27DCD8C6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6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5E777-3EEF-5DDD-13DA-F415C419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7840-EBC7-4E9F-AD15-C14CD0D38C5B}" type="datetime1">
              <a:rPr lang="es-ES" smtClean="0"/>
              <a:t>09/05/2023</a:t>
            </a:fld>
            <a:endParaRPr lang="es-E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8F290B-0554-2E86-2370-4896B337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C7D3E4-0F9C-4E74-9FC7-FC8134B0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9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8D876-6A88-B665-FBC3-FFF0A5F8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6191BA-E231-1C79-3A3C-3E73B8C5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03C8BC-EAFE-DCD7-41D8-BF590072D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287B10-B507-BFFB-AF72-CC8A7064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86C1C-A0A9-4676-9D3A-F5E3FE26A39B}" type="datetime1">
              <a:rPr lang="es-ES" smtClean="0"/>
              <a:t>09/05/2023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1EE1F2-1598-C793-AFEF-FC97C84A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882186-99AA-AE8A-8673-1DEAC346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317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F15F5-8836-13A0-2E39-756B519E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27D8D9-DA7A-3727-75ED-306E8FA91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F31959-8970-B61B-0EC6-3DEB06422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9573C0-FEA9-ECB8-F0C5-C541AE6C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0A3D-D8DF-4963-8C2B-2AEF29AAFF70}" type="datetime1">
              <a:rPr lang="es-ES" smtClean="0"/>
              <a:t>09/05/2023</a:t>
            </a:fld>
            <a:endParaRPr lang="es-E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C317B6-3545-305C-D2DD-3B876447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90E593-79BE-E611-E79E-DA42EC7F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63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396226-A7D6-6DD2-009C-6B1FA120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E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D862D4-00DA-B716-B808-2EC1031EB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E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566285-4285-8CD1-CADE-374E1C129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9AC09-AD4F-4870-AC3B-194DD894D3E5}" type="datetime1">
              <a:rPr lang="es-ES" smtClean="0"/>
              <a:t>09/05/2023</a:t>
            </a:fld>
            <a:endParaRPr lang="es-E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1588E-E603-9441-66CE-3DDE21F81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504592-B541-6826-1041-BA0AD1D26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8397B-70A3-4CBF-9E11-282A3A166E7F}" type="slidenum">
              <a:rPr lang="es-ES" smtClean="0"/>
              <a:t>‹N°›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59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0.sv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tack of books on a white background. By El Comondear | Stack of ...">
            <a:extLst>
              <a:ext uri="{FF2B5EF4-FFF2-40B4-BE49-F238E27FC236}">
                <a16:creationId xmlns:a16="http://schemas.microsoft.com/office/drawing/2014/main" id="{1C9E524C-5D70-F553-68AC-E1E29745D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3" t="9091" r="15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BD9EAE-8484-1728-26FF-BEE187C2C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/>
              <a:t>Projet C++ :</a:t>
            </a:r>
            <a:br>
              <a:rPr lang="fr-FR" sz="4800" dirty="0"/>
            </a:br>
            <a:r>
              <a:rPr lang="fr-FR" sz="4800" dirty="0"/>
              <a:t>Gestion d’une bibliothèque</a:t>
            </a:r>
            <a:br>
              <a:rPr lang="fr-FR" sz="4800" dirty="0"/>
            </a:br>
            <a:endParaRPr lang="es-E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2F98D-2A2C-BD3E-1A81-A1F0B0933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2000" dirty="0" err="1"/>
              <a:t>Caio</a:t>
            </a:r>
            <a:r>
              <a:rPr lang="fr-FR" sz="2000" dirty="0"/>
              <a:t> </a:t>
            </a:r>
            <a:r>
              <a:rPr lang="fr-FR" sz="2000" dirty="0" err="1"/>
              <a:t>Molinari</a:t>
            </a:r>
            <a:endParaRPr lang="fr-FR" sz="2000" dirty="0"/>
          </a:p>
          <a:p>
            <a:pPr algn="l"/>
            <a:r>
              <a:rPr lang="fr-FR" sz="2000" dirty="0"/>
              <a:t>Bourdin Bryan</a:t>
            </a:r>
          </a:p>
          <a:p>
            <a:pPr algn="l"/>
            <a:endParaRPr lang="fr-FR" sz="2000" dirty="0"/>
          </a:p>
          <a:p>
            <a:pPr algn="l"/>
            <a:r>
              <a:rPr lang="es-ES" sz="2000" dirty="0" err="1"/>
              <a:t>Encadrant</a:t>
            </a:r>
            <a:r>
              <a:rPr lang="es-ES" sz="2000" dirty="0"/>
              <a:t> : Le Gal Bertrand</a:t>
            </a:r>
          </a:p>
        </p:txBody>
      </p:sp>
      <p:sp>
        <p:nvSpPr>
          <p:cNvPr id="1040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1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4B2809-0A9F-A327-EBE3-6EAC136F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43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C1F37-3AFE-8583-E5F7-5284C05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base de données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937BD1-E94F-C0DE-DB7B-FA70B164EA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203" y="1985299"/>
            <a:ext cx="12382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86224088-F36F-29E1-35E2-80B81DA72D25}"/>
              </a:ext>
            </a:extLst>
          </p:cNvPr>
          <p:cNvSpPr/>
          <p:nvPr/>
        </p:nvSpPr>
        <p:spPr>
          <a:xfrm>
            <a:off x="1775381" y="4094368"/>
            <a:ext cx="2491531" cy="1535186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CFB52F-69CD-82D9-D4DF-866B8B9CA991}"/>
              </a:ext>
            </a:extLst>
          </p:cNvPr>
          <p:cNvSpPr txBox="1"/>
          <p:nvPr/>
        </p:nvSpPr>
        <p:spPr>
          <a:xfrm>
            <a:off x="1892827" y="4400296"/>
            <a:ext cx="2374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Format largement utilisé pour le stockage de données</a:t>
            </a:r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EB9B384E-17C6-AB72-4B87-FE90B79EBB83}"/>
              </a:ext>
            </a:extLst>
          </p:cNvPr>
          <p:cNvSpPr/>
          <p:nvPr/>
        </p:nvSpPr>
        <p:spPr>
          <a:xfrm>
            <a:off x="8304813" y="4094368"/>
            <a:ext cx="2491531" cy="1535186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8D28AC-AEBD-0DAD-41B8-07D18B6AC9D9}"/>
              </a:ext>
            </a:extLst>
          </p:cNvPr>
          <p:cNvSpPr txBox="1"/>
          <p:nvPr/>
        </p:nvSpPr>
        <p:spPr>
          <a:xfrm>
            <a:off x="8422259" y="4400296"/>
            <a:ext cx="2374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Idéal pour des analyses statistiques</a:t>
            </a:r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96C0E778-3681-7AC3-F76E-80388B9D54EC}"/>
              </a:ext>
            </a:extLst>
          </p:cNvPr>
          <p:cNvSpPr/>
          <p:nvPr/>
        </p:nvSpPr>
        <p:spPr>
          <a:xfrm>
            <a:off x="4939428" y="4094368"/>
            <a:ext cx="2491531" cy="1535186"/>
          </a:xfrm>
          <a:prstGeom prst="round2Diag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2DC5E2-A224-8D23-6BFA-38177C19B8E3}"/>
              </a:ext>
            </a:extLst>
          </p:cNvPr>
          <p:cNvSpPr txBox="1"/>
          <p:nvPr/>
        </p:nvSpPr>
        <p:spPr>
          <a:xfrm>
            <a:off x="5056874" y="4584962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Simple à &lt;&lt; </a:t>
            </a:r>
            <a:r>
              <a:rPr lang="fr-FR" dirty="0" err="1">
                <a:solidFill>
                  <a:schemeClr val="bg2"/>
                </a:solidFill>
              </a:rPr>
              <a:t>parser</a:t>
            </a:r>
            <a:r>
              <a:rPr lang="fr-FR" dirty="0">
                <a:solidFill>
                  <a:schemeClr val="bg2"/>
                </a:solidFill>
              </a:rPr>
              <a:t> &gt;&gt;</a:t>
            </a:r>
          </a:p>
        </p:txBody>
      </p:sp>
      <p:sp>
        <p:nvSpPr>
          <p:cNvPr id="12" name="Seta: para a Direita Listrada 11">
            <a:extLst>
              <a:ext uri="{FF2B5EF4-FFF2-40B4-BE49-F238E27FC236}">
                <a16:creationId xmlns:a16="http://schemas.microsoft.com/office/drawing/2014/main" id="{DE13DC74-ECC8-1744-E000-4211B493DF5F}"/>
              </a:ext>
            </a:extLst>
          </p:cNvPr>
          <p:cNvSpPr/>
          <p:nvPr/>
        </p:nvSpPr>
        <p:spPr>
          <a:xfrm rot="8561031">
            <a:off x="4493415" y="2793534"/>
            <a:ext cx="563459" cy="553673"/>
          </a:xfrm>
          <a:prstGeom prst="stripedRightArrow">
            <a:avLst/>
          </a:prstGeom>
          <a:solidFill>
            <a:srgbClr val="32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para a Direita Listrada 12">
            <a:extLst>
              <a:ext uri="{FF2B5EF4-FFF2-40B4-BE49-F238E27FC236}">
                <a16:creationId xmlns:a16="http://schemas.microsoft.com/office/drawing/2014/main" id="{8CFFC177-B10A-32F3-4F59-70A49594F7A0}"/>
              </a:ext>
            </a:extLst>
          </p:cNvPr>
          <p:cNvSpPr/>
          <p:nvPr/>
        </p:nvSpPr>
        <p:spPr>
          <a:xfrm rot="2796930">
            <a:off x="7149230" y="2790322"/>
            <a:ext cx="563459" cy="553673"/>
          </a:xfrm>
          <a:prstGeom prst="stripedRightArrow">
            <a:avLst/>
          </a:prstGeom>
          <a:solidFill>
            <a:srgbClr val="32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Listrada 13">
            <a:extLst>
              <a:ext uri="{FF2B5EF4-FFF2-40B4-BE49-F238E27FC236}">
                <a16:creationId xmlns:a16="http://schemas.microsoft.com/office/drawing/2014/main" id="{D484409B-5242-8B41-DEDE-FE9BF54510D0}"/>
              </a:ext>
            </a:extLst>
          </p:cNvPr>
          <p:cNvSpPr/>
          <p:nvPr/>
        </p:nvSpPr>
        <p:spPr>
          <a:xfrm rot="5400000">
            <a:off x="5867444" y="3290505"/>
            <a:ext cx="563459" cy="553673"/>
          </a:xfrm>
          <a:prstGeom prst="stripedRightArrow">
            <a:avLst/>
          </a:prstGeom>
          <a:solidFill>
            <a:srgbClr val="32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8E91F8-1C22-3FD5-293E-87E9685F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62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8CA6A6-C8F5-F000-08C4-DA170CE0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Améliorations Possibles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435B1-6C90-2E9A-547E-6AE0B24F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Mise à jour automatique de la base de données.</a:t>
            </a:r>
          </a:p>
          <a:p>
            <a:r>
              <a:rPr lang="fr-FR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 (Interface Graphique).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Engrenagens">
            <a:extLst>
              <a:ext uri="{FF2B5EF4-FFF2-40B4-BE49-F238E27FC236}">
                <a16:creationId xmlns:a16="http://schemas.microsoft.com/office/drawing/2014/main" id="{8E2B7EAE-1717-27AE-01C5-17B7DEE9E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0087D9-7146-0537-FF5B-FD89D18F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08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11C71C-3433-F76A-01B2-D157AC7A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Vhs Vectors, Photos and PSD files | Free Download">
            <a:extLst>
              <a:ext uri="{FF2B5EF4-FFF2-40B4-BE49-F238E27FC236}">
                <a16:creationId xmlns:a16="http://schemas.microsoft.com/office/drawing/2014/main" id="{BBB4A33D-9820-A274-36CF-AA6F691D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8395" y="2620048"/>
            <a:ext cx="1617903" cy="161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Disque optique contour">
            <a:extLst>
              <a:ext uri="{FF2B5EF4-FFF2-40B4-BE49-F238E27FC236}">
                <a16:creationId xmlns:a16="http://schemas.microsoft.com/office/drawing/2014/main" id="{5EF5DAF5-2C0C-C068-31A4-964D8FF5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032" y="4907702"/>
            <a:ext cx="1702135" cy="1702135"/>
          </a:xfrm>
          <a:prstGeom prst="rect">
            <a:avLst/>
          </a:prstGeom>
        </p:spPr>
      </p:pic>
      <p:pic>
        <p:nvPicPr>
          <p:cNvPr id="6" name="Graphique 5" descr="Disque optique avec un remplissage uni">
            <a:extLst>
              <a:ext uri="{FF2B5EF4-FFF2-40B4-BE49-F238E27FC236}">
                <a16:creationId xmlns:a16="http://schemas.microsoft.com/office/drawing/2014/main" id="{39872345-0E53-640A-C485-3B352423C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78313" y="2514643"/>
            <a:ext cx="1742162" cy="1742162"/>
          </a:xfrm>
          <a:prstGeom prst="rect">
            <a:avLst/>
          </a:prstGeom>
        </p:spPr>
      </p:pic>
      <p:pic>
        <p:nvPicPr>
          <p:cNvPr id="7" name="Picture 4" descr="Sign of download icon 574204 Vector Art at Vecteezy">
            <a:extLst>
              <a:ext uri="{FF2B5EF4-FFF2-40B4-BE49-F238E27FC236}">
                <a16:creationId xmlns:a16="http://schemas.microsoft.com/office/drawing/2014/main" id="{FCEDDA24-AFAC-3F1E-6726-1661EC12E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9080" y="4943553"/>
            <a:ext cx="1576535" cy="15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Journal contour">
            <a:extLst>
              <a:ext uri="{FF2B5EF4-FFF2-40B4-BE49-F238E27FC236}">
                <a16:creationId xmlns:a16="http://schemas.microsoft.com/office/drawing/2014/main" id="{99B6609B-6FF3-D57C-D3F3-2BDB08647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9081" y="417944"/>
            <a:ext cx="1576534" cy="1576534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CA13824-54A8-A2A6-4681-7D76DB1DED1A}"/>
              </a:ext>
            </a:extLst>
          </p:cNvPr>
          <p:cNvCxnSpPr/>
          <p:nvPr/>
        </p:nvCxnSpPr>
        <p:spPr>
          <a:xfrm>
            <a:off x="6968770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D910AC8-E186-1E6C-C6B1-41C6C24425FF}"/>
              </a:ext>
            </a:extLst>
          </p:cNvPr>
          <p:cNvCxnSpPr>
            <a:cxnSpLocks/>
          </p:cNvCxnSpPr>
          <p:nvPr/>
        </p:nvCxnSpPr>
        <p:spPr>
          <a:xfrm>
            <a:off x="4963855" y="2258008"/>
            <a:ext cx="72281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85BFA65-4156-2DBA-869E-3E2FF22D56FB}"/>
              </a:ext>
            </a:extLst>
          </p:cNvPr>
          <p:cNvCxnSpPr>
            <a:cxnSpLocks/>
          </p:cNvCxnSpPr>
          <p:nvPr/>
        </p:nvCxnSpPr>
        <p:spPr>
          <a:xfrm>
            <a:off x="4963855" y="4696408"/>
            <a:ext cx="729656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DBB2BAF-0D1A-8431-D91A-C6FA259C300E}"/>
              </a:ext>
            </a:extLst>
          </p:cNvPr>
          <p:cNvSpPr txBox="1"/>
          <p:nvPr/>
        </p:nvSpPr>
        <p:spPr>
          <a:xfrm>
            <a:off x="5198118" y="729157"/>
            <a:ext cx="1514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Algerian" panose="04020705040A02060702" pitchFamily="82" charset="0"/>
              </a:rPr>
              <a:t>Média papier</a:t>
            </a:r>
            <a:endParaRPr lang="es-ES" sz="2800" dirty="0">
              <a:latin typeface="Algerian" panose="04020705040A02060702" pitchFamily="8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BB93EA-9F4F-D741-DC8F-B8DBB1DC8628}"/>
              </a:ext>
            </a:extLst>
          </p:cNvPr>
          <p:cNvSpPr txBox="1"/>
          <p:nvPr/>
        </p:nvSpPr>
        <p:spPr>
          <a:xfrm>
            <a:off x="5135538" y="2938599"/>
            <a:ext cx="1514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Haettenschweiler" panose="020B0706040902060204" pitchFamily="34" charset="0"/>
              </a:rPr>
              <a:t>Média Vidéo</a:t>
            </a:r>
            <a:endParaRPr lang="es-ES" sz="3200" dirty="0">
              <a:latin typeface="Haettenschweiler" panose="020B070604090206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A65AD46-9863-6B98-EECD-5B483727A84D}"/>
              </a:ext>
            </a:extLst>
          </p:cNvPr>
          <p:cNvSpPr txBox="1"/>
          <p:nvPr/>
        </p:nvSpPr>
        <p:spPr>
          <a:xfrm>
            <a:off x="5156124" y="5187904"/>
            <a:ext cx="1514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Abadi Extra Light" panose="020B0204020104020204" pitchFamily="34" charset="0"/>
              </a:rPr>
              <a:t>Autres Média</a:t>
            </a:r>
            <a:endParaRPr lang="es-ES" sz="3200" dirty="0">
              <a:latin typeface="Abadi Extra Light" panose="020B0204020104020204" pitchFamily="34" charset="0"/>
            </a:endParaRPr>
          </a:p>
        </p:txBody>
      </p:sp>
      <p:pic>
        <p:nvPicPr>
          <p:cNvPr id="18" name="Graphique 17" descr="Livres avec un remplissage uni">
            <a:extLst>
              <a:ext uri="{FF2B5EF4-FFF2-40B4-BE49-F238E27FC236}">
                <a16:creationId xmlns:a16="http://schemas.microsoft.com/office/drawing/2014/main" id="{08AD99BF-0C80-3B67-8A61-6F5EFF1775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41074" y="281150"/>
            <a:ext cx="1617907" cy="1617907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155BE4A-7368-817C-6974-EAF7F2DFEDEE}"/>
              </a:ext>
            </a:extLst>
          </p:cNvPr>
          <p:cNvCxnSpPr/>
          <p:nvPr/>
        </p:nvCxnSpPr>
        <p:spPr>
          <a:xfrm>
            <a:off x="4963855" y="0"/>
            <a:ext cx="0" cy="6858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C2353B-3ECB-0AE5-FE14-4DDD1FFE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33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BFD27-6DA6-E7B4-21C9-3C0E5949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-20970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Cahier des charges</a:t>
            </a:r>
            <a:endParaRPr lang="es-ES" dirty="0"/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573E81C-8C22-DF31-4671-E6C8EADC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30" y="3937635"/>
            <a:ext cx="8892540" cy="2758440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10120389-1B25-A236-822A-D12227AE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30" y="1115854"/>
            <a:ext cx="9197340" cy="272034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5600C54-E851-0F62-DFDC-663B9629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83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11C71C-3433-F76A-01B2-D157AC7A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88E38623-C011-B704-C225-2A6C3DFD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92303"/>
            <a:ext cx="7188199" cy="487000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38D004-C94E-9DA1-2E93-FAC5274C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7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568C3-3C2C-F4D9-98A9-0AE3D908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3337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Diagramme de classe</a:t>
            </a:r>
            <a:endParaRPr lang="es-ES" dirty="0"/>
          </a:p>
        </p:txBody>
      </p:sp>
      <p:pic>
        <p:nvPicPr>
          <p:cNvPr id="4" name="Image 3" descr="Une image contenant diagramme, schématique&#10;&#10;Description générée automatiquement">
            <a:extLst>
              <a:ext uri="{FF2B5EF4-FFF2-40B4-BE49-F238E27FC236}">
                <a16:creationId xmlns:a16="http://schemas.microsoft.com/office/drawing/2014/main" id="{0400DB52-1057-C2F2-0967-3AA690C13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"/>
            <a:ext cx="12192000" cy="620647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9EC4FB-3561-D978-0710-0C01ED51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24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2B7F2-0F1C-072D-DEEB-69784B5C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du développement en C++ :</a:t>
            </a:r>
            <a:endParaRPr lang="es-E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0E11DB-42C0-FF13-F37F-5C91DF36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Notion d’héritage pour un projet demandant la création de classes multiples.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Utilisation des fonctions de la bibliothèque std :</a:t>
            </a:r>
          </a:p>
          <a:p>
            <a:pPr algn="ctr"/>
            <a:r>
              <a:rPr lang="fr-FR" dirty="0" err="1"/>
              <a:t>Getline</a:t>
            </a:r>
            <a:endParaRPr lang="fr-FR" dirty="0"/>
          </a:p>
          <a:p>
            <a:pPr algn="ctr"/>
            <a:r>
              <a:rPr lang="fr-FR" dirty="0" err="1"/>
              <a:t>Ofstream</a:t>
            </a:r>
            <a:endParaRPr lang="fr-FR" dirty="0"/>
          </a:p>
          <a:p>
            <a:pPr algn="ctr"/>
            <a:r>
              <a:rPr lang="fr-FR" dirty="0" err="1"/>
              <a:t>Ifstream</a:t>
            </a:r>
            <a:endParaRPr lang="fr-FR" dirty="0"/>
          </a:p>
          <a:p>
            <a:pPr algn="ctr"/>
            <a:r>
              <a:rPr lang="fr-FR" dirty="0"/>
              <a:t>filesystem</a:t>
            </a:r>
          </a:p>
          <a:p>
            <a:pPr algn="ctr"/>
            <a:r>
              <a:rPr lang="fr-FR" dirty="0" err="1"/>
              <a:t>Setw</a:t>
            </a:r>
            <a:endParaRPr lang="fr-FR" dirty="0"/>
          </a:p>
          <a:p>
            <a:pPr algn="ctr"/>
            <a:r>
              <a:rPr lang="fr-FR" dirty="0"/>
              <a:t>Distance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/>
              <a:t> </a:t>
            </a:r>
            <a:r>
              <a:rPr lang="es-ES" dirty="0" err="1"/>
              <a:t>Structure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6370F1-F2D5-1CDE-20D4-B0986F6B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6</a:t>
            </a:fld>
            <a:endParaRPr lang="es-ES"/>
          </a:p>
        </p:txBody>
      </p:sp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54D84598-4C38-584C-8904-435E43CC5433}"/>
              </a:ext>
            </a:extLst>
          </p:cNvPr>
          <p:cNvSpPr/>
          <p:nvPr/>
        </p:nvSpPr>
        <p:spPr>
          <a:xfrm>
            <a:off x="7184580" y="3135087"/>
            <a:ext cx="531845" cy="152088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D5BE017F-36B0-0B36-B5CB-89B8387FCEC7}"/>
              </a:ext>
            </a:extLst>
          </p:cNvPr>
          <p:cNvSpPr/>
          <p:nvPr/>
        </p:nvSpPr>
        <p:spPr>
          <a:xfrm>
            <a:off x="7063282" y="4851916"/>
            <a:ext cx="653143" cy="2052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A355518-0E1E-688A-8B85-B20BB09A0F3E}"/>
              </a:ext>
            </a:extLst>
          </p:cNvPr>
          <p:cNvSpPr/>
          <p:nvPr/>
        </p:nvSpPr>
        <p:spPr>
          <a:xfrm>
            <a:off x="7063281" y="5357372"/>
            <a:ext cx="653143" cy="2052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4C82A3-746E-2ED8-A4A9-4B8D59E07514}"/>
              </a:ext>
            </a:extLst>
          </p:cNvPr>
          <p:cNvSpPr txBox="1"/>
          <p:nvPr/>
        </p:nvSpPr>
        <p:spPr>
          <a:xfrm>
            <a:off x="7819052" y="3871038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Ecriture/Lecture Fichiers</a:t>
            </a:r>
            <a:endParaRPr lang="es-E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BEAEB5-00F2-2FC4-EE6C-0EA50581E6E8}"/>
              </a:ext>
            </a:extLst>
          </p:cNvPr>
          <p:cNvSpPr txBox="1"/>
          <p:nvPr/>
        </p:nvSpPr>
        <p:spPr>
          <a:xfrm>
            <a:off x="8594263" y="4769887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  <a:endParaRPr lang="es-E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9AEF55-0B3A-372E-EB9C-CC70DD166CBB}"/>
              </a:ext>
            </a:extLst>
          </p:cNvPr>
          <p:cNvSpPr txBox="1"/>
          <p:nvPr/>
        </p:nvSpPr>
        <p:spPr>
          <a:xfrm>
            <a:off x="8332237" y="5318606"/>
            <a:ext cx="196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du vecteur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05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13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8173BD-4215-AA2D-954D-60FB057C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Interface des choix de l’utilisateur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250233-FDEC-1B3C-A32C-A88C9391B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45" y="640080"/>
            <a:ext cx="5494713" cy="557881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A5CA39-54AE-8E45-B30E-B0C890A0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2348397B-70A3-4CBF-9E11-282A3A166E7F}" type="slidenum">
              <a:rPr lang="en-US" smtClean="0"/>
              <a:pPr algn="l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BFD27-6DA6-E7B4-21C9-3C0E5949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-20970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Cahier des charges - checklist</a:t>
            </a:r>
            <a:endParaRPr lang="es-ES" dirty="0"/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6573E81C-8C22-DF31-4671-E6C8EADC8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30" y="3937635"/>
            <a:ext cx="8892540" cy="2758440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10120389-1B25-A236-822A-D12227AE7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30" y="1115854"/>
            <a:ext cx="9197340" cy="2720340"/>
          </a:xfrm>
          <a:prstGeom prst="rect">
            <a:avLst/>
          </a:prstGeom>
        </p:spPr>
      </p:pic>
      <p:pic>
        <p:nvPicPr>
          <p:cNvPr id="4" name="Gráfico 3" descr="Marca de seleção com preenchimento sólido">
            <a:extLst>
              <a:ext uri="{FF2B5EF4-FFF2-40B4-BE49-F238E27FC236}">
                <a16:creationId xmlns:a16="http://schemas.microsoft.com/office/drawing/2014/main" id="{B159049E-034B-F7D3-5B2C-A2A1A7A07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6069" y="1931565"/>
            <a:ext cx="199239" cy="199239"/>
          </a:xfrm>
          <a:prstGeom prst="rect">
            <a:avLst/>
          </a:prstGeom>
        </p:spPr>
      </p:pic>
      <p:pic>
        <p:nvPicPr>
          <p:cNvPr id="6" name="Gráfico 5" descr="Marca de seleção com preenchimento sólido">
            <a:extLst>
              <a:ext uri="{FF2B5EF4-FFF2-40B4-BE49-F238E27FC236}">
                <a16:creationId xmlns:a16="http://schemas.microsoft.com/office/drawing/2014/main" id="{8512118E-D98A-69A3-2BDA-3951C95DC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6065" y="2104799"/>
            <a:ext cx="199239" cy="199239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82DB37E3-8375-E7A5-4D5C-43CBA729AE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1749" y="2285816"/>
            <a:ext cx="199239" cy="199239"/>
          </a:xfrm>
          <a:prstGeom prst="rect">
            <a:avLst/>
          </a:prstGeom>
        </p:spPr>
      </p:pic>
      <p:pic>
        <p:nvPicPr>
          <p:cNvPr id="9" name="Gráfico 8" descr="Marca de seleção com preenchimento sólido">
            <a:extLst>
              <a:ext uri="{FF2B5EF4-FFF2-40B4-BE49-F238E27FC236}">
                <a16:creationId xmlns:a16="http://schemas.microsoft.com/office/drawing/2014/main" id="{A5C5D932-5DDD-78C2-561B-4232D4166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6065" y="2473922"/>
            <a:ext cx="199239" cy="199239"/>
          </a:xfrm>
          <a:prstGeom prst="rect">
            <a:avLst/>
          </a:prstGeom>
        </p:spPr>
      </p:pic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C0B5B2FF-B1CD-7A35-B73B-51AC3B6212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1748" y="2662468"/>
            <a:ext cx="199239" cy="199239"/>
          </a:xfrm>
          <a:prstGeom prst="rect">
            <a:avLst/>
          </a:prstGeom>
        </p:spPr>
      </p:pic>
      <p:pic>
        <p:nvPicPr>
          <p:cNvPr id="11" name="Gráfico 10" descr="Marca de seleção com preenchimento sólido">
            <a:extLst>
              <a:ext uri="{FF2B5EF4-FFF2-40B4-BE49-F238E27FC236}">
                <a16:creationId xmlns:a16="http://schemas.microsoft.com/office/drawing/2014/main" id="{DB325417-E363-0D87-5A30-5A8A4C1FD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7431" y="2841243"/>
            <a:ext cx="199239" cy="199239"/>
          </a:xfrm>
          <a:prstGeom prst="rect">
            <a:avLst/>
          </a:prstGeom>
        </p:spPr>
      </p:pic>
      <p:pic>
        <p:nvPicPr>
          <p:cNvPr id="12" name="Gráfico 11" descr="Marca de seleção com preenchimento sólido">
            <a:extLst>
              <a:ext uri="{FF2B5EF4-FFF2-40B4-BE49-F238E27FC236}">
                <a16:creationId xmlns:a16="http://schemas.microsoft.com/office/drawing/2014/main" id="{088BED0B-692B-4C16-0CCB-45A2D807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6065" y="3009123"/>
            <a:ext cx="199239" cy="199239"/>
          </a:xfrm>
          <a:prstGeom prst="rect">
            <a:avLst/>
          </a:prstGeom>
        </p:spPr>
      </p:pic>
      <p:pic>
        <p:nvPicPr>
          <p:cNvPr id="13" name="Gráfico 12" descr="Marca de seleção com preenchimento sólido">
            <a:extLst>
              <a:ext uri="{FF2B5EF4-FFF2-40B4-BE49-F238E27FC236}">
                <a16:creationId xmlns:a16="http://schemas.microsoft.com/office/drawing/2014/main" id="{B1DF7803-0890-B792-1DE8-48E86495D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8917" y="4309928"/>
            <a:ext cx="199239" cy="199239"/>
          </a:xfrm>
          <a:prstGeom prst="rect">
            <a:avLst/>
          </a:prstGeom>
        </p:spPr>
      </p:pic>
      <p:pic>
        <p:nvPicPr>
          <p:cNvPr id="14" name="Gráfico 13" descr="Marca de seleção com preenchimento sólido">
            <a:extLst>
              <a:ext uri="{FF2B5EF4-FFF2-40B4-BE49-F238E27FC236}">
                <a16:creationId xmlns:a16="http://schemas.microsoft.com/office/drawing/2014/main" id="{EB00341E-A8FB-4AA6-3DA7-67971FBC2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8917" y="4510988"/>
            <a:ext cx="199239" cy="199239"/>
          </a:xfrm>
          <a:prstGeom prst="rect">
            <a:avLst/>
          </a:prstGeom>
        </p:spPr>
      </p:pic>
      <p:pic>
        <p:nvPicPr>
          <p:cNvPr id="15" name="Gráfico 14" descr="Marca de seleção com preenchimento sólido">
            <a:extLst>
              <a:ext uri="{FF2B5EF4-FFF2-40B4-BE49-F238E27FC236}">
                <a16:creationId xmlns:a16="http://schemas.microsoft.com/office/drawing/2014/main" id="{6E563381-4637-F765-A448-75B3A07E3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8153" y="4729498"/>
            <a:ext cx="199239" cy="199239"/>
          </a:xfrm>
          <a:prstGeom prst="rect">
            <a:avLst/>
          </a:prstGeom>
        </p:spPr>
      </p:pic>
      <p:pic>
        <p:nvPicPr>
          <p:cNvPr id="16" name="Gráfico 15" descr="Marca de seleção com preenchimento sólido">
            <a:extLst>
              <a:ext uri="{FF2B5EF4-FFF2-40B4-BE49-F238E27FC236}">
                <a16:creationId xmlns:a16="http://schemas.microsoft.com/office/drawing/2014/main" id="{AAE386CA-EAD1-8C9D-2334-E9E9B9DC5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8153" y="4955158"/>
            <a:ext cx="199239" cy="199239"/>
          </a:xfrm>
          <a:prstGeom prst="rect">
            <a:avLst/>
          </a:prstGeom>
        </p:spPr>
      </p:pic>
      <p:pic>
        <p:nvPicPr>
          <p:cNvPr id="17" name="Gráfico 16" descr="Marca de seleção com preenchimento sólido">
            <a:extLst>
              <a:ext uri="{FF2B5EF4-FFF2-40B4-BE49-F238E27FC236}">
                <a16:creationId xmlns:a16="http://schemas.microsoft.com/office/drawing/2014/main" id="{B02F1766-2A93-6EB8-F516-FD5944747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8153" y="5173026"/>
            <a:ext cx="199239" cy="199239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35BA78A5-7903-BF69-B7C4-E20675621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8152" y="5406993"/>
            <a:ext cx="199239" cy="199239"/>
          </a:xfrm>
          <a:prstGeom prst="rect">
            <a:avLst/>
          </a:prstGeom>
        </p:spPr>
      </p:pic>
      <p:pic>
        <p:nvPicPr>
          <p:cNvPr id="19" name="Gráfico 18" descr="Marca de seleção com preenchimento sólido">
            <a:extLst>
              <a:ext uri="{FF2B5EF4-FFF2-40B4-BE49-F238E27FC236}">
                <a16:creationId xmlns:a16="http://schemas.microsoft.com/office/drawing/2014/main" id="{91E194D4-5FF7-E020-D891-75777D095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8152" y="5659589"/>
            <a:ext cx="199239" cy="199239"/>
          </a:xfrm>
          <a:prstGeom prst="rect">
            <a:avLst/>
          </a:prstGeom>
        </p:spPr>
      </p:pic>
      <p:pic>
        <p:nvPicPr>
          <p:cNvPr id="20" name="Gráfico 19" descr="Marca de seleção com preenchimento sólido">
            <a:extLst>
              <a:ext uri="{FF2B5EF4-FFF2-40B4-BE49-F238E27FC236}">
                <a16:creationId xmlns:a16="http://schemas.microsoft.com/office/drawing/2014/main" id="{C2F04807-4632-3D5C-720A-CA0B76B58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8151" y="5912185"/>
            <a:ext cx="199239" cy="199239"/>
          </a:xfrm>
          <a:prstGeom prst="rect">
            <a:avLst/>
          </a:prstGeom>
        </p:spPr>
      </p:pic>
      <p:pic>
        <p:nvPicPr>
          <p:cNvPr id="21" name="Gráfico 20" descr="Marca de seleção com preenchimento sólido">
            <a:extLst>
              <a:ext uri="{FF2B5EF4-FFF2-40B4-BE49-F238E27FC236}">
                <a16:creationId xmlns:a16="http://schemas.microsoft.com/office/drawing/2014/main" id="{2ED04542-A997-9885-C705-56B8779C8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8151" y="6138792"/>
            <a:ext cx="199239" cy="199239"/>
          </a:xfrm>
          <a:prstGeom prst="rect">
            <a:avLst/>
          </a:prstGeom>
        </p:spPr>
      </p:pic>
      <p:pic>
        <p:nvPicPr>
          <p:cNvPr id="22" name="Gráfico 21" descr="Marca de seleção com preenchimento sólido">
            <a:extLst>
              <a:ext uri="{FF2B5EF4-FFF2-40B4-BE49-F238E27FC236}">
                <a16:creationId xmlns:a16="http://schemas.microsoft.com/office/drawing/2014/main" id="{2C174D9D-4205-42E0-EE61-969719ACB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8151" y="6338031"/>
            <a:ext cx="199239" cy="19923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A8785B-AE90-9ED8-07DE-7E79727B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80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CED29-02AC-FD8C-9A2C-C2C8EDD5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Améliorées 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F6A173D6-FB49-1745-FCC0-074B0208B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59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15DD75-77D0-1113-9513-5F07B484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397B-70A3-4CBF-9E11-282A3A166E7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3792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168</Words>
  <Application>Microsoft Office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Abadi Extra Light</vt:lpstr>
      <vt:lpstr>Algerian</vt:lpstr>
      <vt:lpstr>Arial</vt:lpstr>
      <vt:lpstr>Calibri</vt:lpstr>
      <vt:lpstr>Calibri Light</vt:lpstr>
      <vt:lpstr>Haettenschweiler</vt:lpstr>
      <vt:lpstr>Wingdings</vt:lpstr>
      <vt:lpstr>Thème Office</vt:lpstr>
      <vt:lpstr>Projet C++ : Gestion d’une bibliothèque </vt:lpstr>
      <vt:lpstr>Contexte</vt:lpstr>
      <vt:lpstr>Cahier des charges</vt:lpstr>
      <vt:lpstr>Diagramme  Use Case</vt:lpstr>
      <vt:lpstr>Diagramme de classe</vt:lpstr>
      <vt:lpstr>Avantages du développement en C++ :</vt:lpstr>
      <vt:lpstr>Interface des choix de l’utilisateur</vt:lpstr>
      <vt:lpstr>Cahier des charges - checklist</vt:lpstr>
      <vt:lpstr>Fonctionnalités Améliorées </vt:lpstr>
      <vt:lpstr>Gestion de la base de données</vt:lpstr>
      <vt:lpstr>Améliorations Possibles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C++ : </dc:title>
  <dc:creator>Bryan Bourdin</dc:creator>
  <cp:lastModifiedBy>Bryan Bourdin</cp:lastModifiedBy>
  <cp:revision>6</cp:revision>
  <dcterms:created xsi:type="dcterms:W3CDTF">2023-05-07T16:55:03Z</dcterms:created>
  <dcterms:modified xsi:type="dcterms:W3CDTF">2023-05-09T13:08:10Z</dcterms:modified>
</cp:coreProperties>
</file>