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58" r:id="rId8"/>
    <p:sldId id="263" r:id="rId9"/>
    <p:sldId id="267" r:id="rId10"/>
    <p:sldId id="266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3DFF-6F6F-D746-0461-C5A8FAA3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777116"/>
            <a:ext cx="8676222" cy="856091"/>
          </a:xfrm>
        </p:spPr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Track’n</a:t>
            </a:r>
            <a:r>
              <a:rPr lang="pt-BR" dirty="0"/>
              <a:t> 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3DD619-F73C-4447-518B-9D80C467F08E}"/>
              </a:ext>
            </a:extLst>
          </p:cNvPr>
          <p:cNvSpPr txBox="1"/>
          <p:nvPr/>
        </p:nvSpPr>
        <p:spPr>
          <a:xfrm>
            <a:off x="4158532" y="4138654"/>
            <a:ext cx="430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Caio Bastazini</a:t>
            </a:r>
          </a:p>
        </p:txBody>
      </p:sp>
    </p:spTree>
    <p:extLst>
      <p:ext uri="{BB962C8B-B14F-4D97-AF65-F5344CB8AC3E}">
        <p14:creationId xmlns:p14="http://schemas.microsoft.com/office/powerpoint/2010/main" val="348894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One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725074-A93D-CCC0-3850-81FDFC58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75" y="801094"/>
            <a:ext cx="9898049" cy="55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Teste Delete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6D5B3E-7BC6-FABF-F96B-E369E434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92" y="771277"/>
            <a:ext cx="10482431" cy="55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Put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3B9503-4C4C-7AE3-00B1-A63FBB0B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874925"/>
            <a:ext cx="10049123" cy="55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9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378" y="2339671"/>
            <a:ext cx="8676222" cy="1905000"/>
          </a:xfrm>
        </p:spPr>
        <p:txBody>
          <a:bodyPr>
            <a:normAutofit/>
          </a:bodyPr>
          <a:lstStyle/>
          <a:p>
            <a:r>
              <a:rPr lang="pt-BR" sz="3200" dirty="0"/>
              <a:t>Todos os métodos estão funcionando e registrando no banco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DA3F5F-DE2C-5DD2-4321-EC7F46E1A905}"/>
              </a:ext>
            </a:extLst>
          </p:cNvPr>
          <p:cNvSpPr txBox="1"/>
          <p:nvPr/>
        </p:nvSpPr>
        <p:spPr>
          <a:xfrm>
            <a:off x="5506067" y="560964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6654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65C029-8AAA-B0A1-F053-2D0E74C8D820}"/>
              </a:ext>
            </a:extLst>
          </p:cNvPr>
          <p:cNvSpPr txBox="1"/>
          <p:nvPr/>
        </p:nvSpPr>
        <p:spPr>
          <a:xfrm>
            <a:off x="815007" y="1033671"/>
            <a:ext cx="5999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Programas/Software usados: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0F965E-56BA-4C01-A061-193037553480}"/>
              </a:ext>
            </a:extLst>
          </p:cNvPr>
          <p:cNvSpPr txBox="1"/>
          <p:nvPr/>
        </p:nvSpPr>
        <p:spPr>
          <a:xfrm>
            <a:off x="1164866" y="2808956"/>
            <a:ext cx="5900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*Java 18</a:t>
            </a:r>
          </a:p>
          <a:p>
            <a:r>
              <a:rPr lang="pt-BR" sz="2400" dirty="0"/>
              <a:t>*</a:t>
            </a:r>
            <a:r>
              <a:rPr lang="en-US" sz="2400" dirty="0"/>
              <a:t>IntelliJ IDEA Community Edition 2022.2</a:t>
            </a:r>
          </a:p>
          <a:p>
            <a:r>
              <a:rPr lang="en-US" sz="2400" dirty="0"/>
              <a:t>*Postman</a:t>
            </a:r>
          </a:p>
          <a:p>
            <a:r>
              <a:rPr lang="en-US" sz="2400" dirty="0"/>
              <a:t>*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PgAdmin (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Postgres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)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2EB758-40AC-2B9E-C3F4-878DDDCF5813}"/>
              </a:ext>
            </a:extLst>
          </p:cNvPr>
          <p:cNvSpPr txBox="1"/>
          <p:nvPr/>
        </p:nvSpPr>
        <p:spPr>
          <a:xfrm>
            <a:off x="2576223" y="5705062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Programação: https://github.com/CaioBastazini/Desafio-Track-n-Me</a:t>
            </a:r>
          </a:p>
        </p:txBody>
      </p:sp>
    </p:spTree>
    <p:extLst>
      <p:ext uri="{BB962C8B-B14F-4D97-AF65-F5344CB8AC3E}">
        <p14:creationId xmlns:p14="http://schemas.microsoft.com/office/powerpoint/2010/main" val="76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36551"/>
            <a:ext cx="8676222" cy="1905000"/>
          </a:xfrm>
        </p:spPr>
        <p:txBody>
          <a:bodyPr/>
          <a:lstStyle/>
          <a:p>
            <a:r>
              <a:rPr lang="pt-BR" dirty="0"/>
              <a:t>Preparação da Spring no site</a:t>
            </a:r>
          </a:p>
          <a:p>
            <a:r>
              <a:rPr lang="pt-BR" dirty="0"/>
              <a:t>https://start.spring.io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6F7596-5F95-E276-0717-942F41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9" y="1158996"/>
            <a:ext cx="8764533" cy="54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008" y="164989"/>
            <a:ext cx="8676222" cy="1905000"/>
          </a:xfrm>
        </p:spPr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coneção</a:t>
            </a:r>
            <a:r>
              <a:rPr lang="pt-BR" dirty="0"/>
              <a:t>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34EFA4-6ED4-3307-DA71-5479181A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48" y="758970"/>
            <a:ext cx="8899304" cy="54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E4C442-B9B0-B643-4C2F-366299E72C70}"/>
              </a:ext>
            </a:extLst>
          </p:cNvPr>
          <p:cNvSpPr txBox="1"/>
          <p:nvPr/>
        </p:nvSpPr>
        <p:spPr>
          <a:xfrm>
            <a:off x="4325510" y="1550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Endpoints</a:t>
            </a:r>
            <a:r>
              <a:rPr lang="pt-BR" dirty="0"/>
              <a:t> feitos no </a:t>
            </a:r>
            <a:r>
              <a:rPr lang="pt-BR" dirty="0" err="1"/>
              <a:t>Postman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5DE05A-6680-7460-5A19-43948D5C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4" y="591787"/>
            <a:ext cx="10168393" cy="56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694" y="188843"/>
            <a:ext cx="8676222" cy="1905000"/>
          </a:xfrm>
        </p:spPr>
        <p:txBody>
          <a:bodyPr/>
          <a:lstStyle/>
          <a:p>
            <a:r>
              <a:rPr lang="pt-BR" dirty="0"/>
              <a:t>Criação do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5E10CA-11C0-0570-C9FA-8788DBDD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882575"/>
            <a:ext cx="6465799" cy="50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Conexão entre programa e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79D82B-1E74-4C22-0D78-52B3FE99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693338"/>
            <a:ext cx="10339346" cy="5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Teste Post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BBA5A6-4FF7-6035-BA64-38C58D76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16" y="640080"/>
            <a:ext cx="10214560" cy="57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843591-4853-4FC3-0251-36A1B54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72940"/>
            <a:ext cx="8676222" cy="1905000"/>
          </a:xfrm>
        </p:spPr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Get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E6CCB0-A59B-775F-EC93-1907F91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906769"/>
            <a:ext cx="9393141" cy="51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29</TotalTime>
  <Words>93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Roboto</vt:lpstr>
      <vt:lpstr>Malha</vt:lpstr>
      <vt:lpstr>Desafio Track’n 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Track’n me</dc:title>
  <dc:creator>PC - Caiozito9</dc:creator>
  <cp:lastModifiedBy>PC - Caiozito9</cp:lastModifiedBy>
  <cp:revision>1</cp:revision>
  <dcterms:created xsi:type="dcterms:W3CDTF">2022-08-16T00:54:30Z</dcterms:created>
  <dcterms:modified xsi:type="dcterms:W3CDTF">2022-08-16T01:24:17Z</dcterms:modified>
</cp:coreProperties>
</file>