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8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35:13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131 0,'14912'0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35:17.9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12114,'0'-11961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35:27.9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148 1,'14912'0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35:13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131 0,'14912'0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35:27.9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0 131,'0'11929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40:07.7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0 296,'0'12124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40:23.1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1 273,'0'12123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40:07.72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366 1,'17095'0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7T19:40:24.4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246 0,'17092'0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4121-CC2F-E742-9646-48C91A11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22E61-4C62-BAF6-6B9D-043A7864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36606-F8F0-7A3D-2690-0D2B966D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F4F1F-C98F-6CB7-45C6-0FB23765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D40D3-F69B-9FF6-4FF6-4597A862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3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ADC44-1853-71E5-0545-CB31A8B7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BF018-8351-D80C-24F2-19766D8D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D7B51-F524-7FAC-89C5-FE8408BC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72C87-1DD8-7233-A63E-BDB436CE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4B459-0AA0-C127-0C22-D93753E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6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D69C80-7D58-2720-C271-2901411D6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34566B-C21E-1AE2-FE86-8EB3D530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D0711-5F10-913D-6CBE-DC5C9035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4F541-0A9F-14FD-C60A-231D936A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3F909-E854-E200-D798-B91A63B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4A85-F37E-3FD3-E457-C6EABA5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11FC3-61CD-1ED0-D0DB-F25FF68D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1750B-9A56-236E-F832-FBC79DA8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B5E5B-FCCD-A7C9-7BE7-F25B853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92F42-84BF-7AA1-E842-FD2B779B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45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C222-B86C-C709-0A08-4C1112F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82CD6-EDB9-285A-B60E-302AD9B4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D9977-55DA-9420-F11F-DC5DA44B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8946E-0D5D-7BB2-416C-C572C2F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C3B09-2BF4-9AB5-B1B5-E15861F1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8CEC-37D6-63CA-2FFF-353C98D4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AB67F-4F7F-95E4-8E28-487132A3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AB7C9-205C-0AA5-3377-C60CE46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A61EF-2745-4C24-0185-17C6B6F5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A57330-BB55-0E99-34D5-BFBEF36E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66E489-C1D5-717B-7C52-D5BE7B59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0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4B5D3-2410-D958-9AD7-1DD8B0D1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BE4D0B-2101-FE3B-BA64-CF25983F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62AA3-E785-D3F5-B1D1-FAF28EB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F0A866-D743-A663-114D-8ADC747A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446486-EBCA-493D-EEF1-FA2C62F6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420CA0-5195-0BEA-5116-6AE2C5C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EDE190-2B5A-822B-AE34-302DC6F6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C8C035-A024-46A4-2983-05EEC499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4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EC76-E3CB-4982-B868-24B887DB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8CC74B-FA4B-6940-EA35-685E6EF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A17DF4-79F7-BA09-7A62-57391E0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C2982D-C6C6-0341-8F5A-1DDAC13A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83E9E0-3723-9324-97ED-35FC7F68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D85433-28AB-6B11-372E-969DB350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729CC9-0C9E-FF37-6C2E-BF67B71E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2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12C1-0209-7473-53D4-29E4A3E3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9D41E-AF1C-FC32-9BF4-C51278FB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466AFF-E92F-BE8F-7F5F-3E1E070F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00083-5845-3FEF-C7BB-1420A400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1F932-7173-681B-7629-480029A5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7E0F6-065A-A775-FC6A-877DD29A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3518-3E80-7213-A86E-83E88CFF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DC9356-F995-C354-E649-8ABFD3D91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878312-5020-9EE1-27A3-2B1C5048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367028-CA9E-A618-8A60-FF5C4B7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E97314-BE6C-87E9-D043-F0843389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8B6B64-8FFD-FB9A-4790-B4314D5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0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EAD9DB-D456-583C-F1D0-367BBE43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9DD51-A58C-6960-214B-D77DC67E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584D3-748B-4848-204F-D33D70947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3F0C-C9B0-4647-BA87-8D20F0DCE66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CA521-7E67-0C9C-D5FC-2CBD9B7E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8737A-CC1F-A55E-5DA9-65309A52E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BDBF-3333-4D76-B882-3F40069DC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marvelapp.com/prototype/776jbc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jpeg"/><Relationship Id="rId7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10" Type="http://schemas.openxmlformats.org/officeDocument/2006/relationships/image" Target="../media/image80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jpeg"/><Relationship Id="rId7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00.PNG"/><Relationship Id="rId4" Type="http://schemas.openxmlformats.org/officeDocument/2006/relationships/customXml" Target="../ink/ink6.xml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3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42DC90-D657-1A54-5BFE-0FC4149A8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051" y="1771024"/>
            <a:ext cx="4203323" cy="1797837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Jogo da Memória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714BE-2C9D-0B05-A7C8-B71BE42E1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435" y="3658895"/>
            <a:ext cx="4203323" cy="1619073"/>
          </a:xfrm>
        </p:spPr>
        <p:txBody>
          <a:bodyPr>
            <a:normAutofit fontScale="92500" lnSpcReduction="20000"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Desenvolvedores: DevToys.</a:t>
            </a:r>
          </a:p>
          <a:p>
            <a:r>
              <a:rPr lang="pt-BR" sz="1100" dirty="0">
                <a:solidFill>
                  <a:schemeClr val="bg1"/>
                </a:solidFill>
              </a:rPr>
              <a:t>Filipe Daniel M. T. Mota.</a:t>
            </a:r>
          </a:p>
          <a:p>
            <a:r>
              <a:rPr lang="pt-BR" sz="1100" dirty="0">
                <a:solidFill>
                  <a:schemeClr val="bg1"/>
                </a:solidFill>
              </a:rPr>
              <a:t>Caio Cezar Gandara.</a:t>
            </a:r>
          </a:p>
          <a:p>
            <a:r>
              <a:rPr lang="pt-BR" sz="1100" dirty="0">
                <a:solidFill>
                  <a:schemeClr val="bg1"/>
                </a:solidFill>
              </a:rPr>
              <a:t>Lucas Henrique Stefano Fascini.</a:t>
            </a:r>
          </a:p>
          <a:p>
            <a:r>
              <a:rPr lang="pt-BR" sz="1100" dirty="0">
                <a:solidFill>
                  <a:schemeClr val="bg1"/>
                </a:solidFill>
              </a:rPr>
              <a:t>Murilo C. de Goes Monteiro.</a:t>
            </a:r>
          </a:p>
          <a:p>
            <a:r>
              <a:rPr lang="pt-BR" sz="1100" dirty="0">
                <a:solidFill>
                  <a:schemeClr val="bg1"/>
                </a:solidFill>
              </a:rPr>
              <a:t>Gustavo Viera Bianchi.</a:t>
            </a:r>
          </a:p>
          <a:p>
            <a:r>
              <a:rPr lang="pt-BR" sz="1100" dirty="0">
                <a:solidFill>
                  <a:schemeClr val="bg1"/>
                </a:solidFill>
              </a:rPr>
              <a:t>Matheus Batista Bonfá.</a:t>
            </a:r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AF150D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AF150D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3" name="Oval 40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Oval 42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F05CAA1-662F-AC4B-0C1C-E07E7C4E2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6" y="2764264"/>
            <a:ext cx="4172845" cy="1147532"/>
          </a:xfrm>
          <a:prstGeom prst="rect">
            <a:avLst/>
          </a:prstGeom>
          <a:ln w="28575">
            <a:noFill/>
          </a:ln>
        </p:spPr>
      </p:pic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50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73C6B14-E025-CE8B-210A-11A91B11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1" y="5315844"/>
            <a:ext cx="2846787" cy="9795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0DF8AF-6C51-49B2-43BE-E0D0375E8424}"/>
              </a:ext>
            </a:extLst>
          </p:cNvPr>
          <p:cNvSpPr txBox="1"/>
          <p:nvPr/>
        </p:nvSpPr>
        <p:spPr>
          <a:xfrm>
            <a:off x="2218764" y="2396568"/>
            <a:ext cx="7754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pt-BR" sz="2400" dirty="0"/>
              <a:t>Sistema de ranqueamento</a:t>
            </a:r>
          </a:p>
          <a:p>
            <a:pPr marL="457200" indent="-457200" algn="ctr">
              <a:buFontTx/>
              <a:buChar char="-"/>
            </a:pPr>
            <a:endParaRPr lang="pt-BR" sz="2400" dirty="0"/>
          </a:p>
          <a:p>
            <a:pPr marL="457200" indent="-457200" algn="ctr">
              <a:buFontTx/>
              <a:buChar char="-"/>
            </a:pPr>
            <a:r>
              <a:rPr lang="pt-BR" sz="2400" dirty="0"/>
              <a:t>Exibição de ranking de pontuação</a:t>
            </a:r>
          </a:p>
          <a:p>
            <a:pPr marL="457200" indent="-457200" algn="ctr">
              <a:buFontTx/>
              <a:buChar char="-"/>
            </a:pPr>
            <a:endParaRPr lang="pt-BR" sz="2400" dirty="0"/>
          </a:p>
          <a:p>
            <a:pPr marL="457200" indent="-457200" algn="ctr">
              <a:buFontTx/>
              <a:buChar char="-"/>
            </a:pPr>
            <a:r>
              <a:rPr lang="pt-BR" sz="2400" dirty="0"/>
              <a:t>Criação de novas cartas</a:t>
            </a:r>
          </a:p>
          <a:p>
            <a:pPr marL="457200" indent="-457200" algn="ctr">
              <a:buFontTx/>
              <a:buChar char="-"/>
            </a:pPr>
            <a:endParaRPr lang="pt-BR" sz="2400" dirty="0"/>
          </a:p>
          <a:p>
            <a:pPr algn="ctr"/>
            <a:r>
              <a:rPr lang="pt-BR" sz="2400" dirty="0"/>
              <a:t>- Escolha de quantos pares de carta terá a partida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9BE5F1F-65FB-5B0B-970A-AE0FCA1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38" y="1429460"/>
            <a:ext cx="6482899" cy="614168"/>
          </a:xfrm>
        </p:spPr>
        <p:txBody>
          <a:bodyPr anchor="t"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Ideias de futuras atualizações:</a:t>
            </a:r>
          </a:p>
        </p:txBody>
      </p:sp>
    </p:spTree>
    <p:extLst>
      <p:ext uri="{BB962C8B-B14F-4D97-AF65-F5344CB8AC3E}">
        <p14:creationId xmlns:p14="http://schemas.microsoft.com/office/powerpoint/2010/main" val="349621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D7E0C-B646-42B7-5CDA-7BA53F2E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78" y="1556282"/>
            <a:ext cx="8006420" cy="873819"/>
          </a:xfrm>
        </p:spPr>
        <p:txBody>
          <a:bodyPr anchor="t">
            <a:normAutofit fontScale="90000"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Link para o protótipo: &lt;&lt;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https://marvelapp.com/prototype/776jbcc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&gt;&gt;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73C6B14-E025-CE8B-210A-11A91B11B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1" y="5315844"/>
            <a:ext cx="2846787" cy="9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7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44D5E0-D605-1669-8C56-3EC8782DE795}"/>
                  </a:ext>
                </a:extLst>
              </p14:cNvPr>
              <p14:cNvContentPartPr/>
              <p14:nvPr/>
            </p14:nvContentPartPr>
            <p14:xfrm>
              <a:off x="3216660" y="2727132"/>
              <a:ext cx="5368680" cy="3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44D5E0-D605-1669-8C56-3EC8782DE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60" y="2718132"/>
                <a:ext cx="53863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C3AA5543-6930-252F-E987-FBE9D927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90" y="972755"/>
            <a:ext cx="5543550" cy="1524000"/>
          </a:xfr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C2DF1-E693-96F3-098B-53C085A14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38" y="4439942"/>
            <a:ext cx="1371980" cy="13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nva Logo, symbol, meaning, history, PNG, brand">
            <a:extLst>
              <a:ext uri="{FF2B5EF4-FFF2-40B4-BE49-F238E27FC236}">
                <a16:creationId xmlns:a16="http://schemas.microsoft.com/office/drawing/2014/main" id="{9BEC54D5-69F3-9AEF-260F-F6D2C6D8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83" y="4361246"/>
            <a:ext cx="2487473" cy="13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arvel (app) | Logopedia | Fandom">
            <a:extLst>
              <a:ext uri="{FF2B5EF4-FFF2-40B4-BE49-F238E27FC236}">
                <a16:creationId xmlns:a16="http://schemas.microsoft.com/office/drawing/2014/main" id="{353D1EB6-C71C-D20C-4FC1-C6718691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2" y="4572833"/>
            <a:ext cx="2743199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ress Resources | Creately">
            <a:extLst>
              <a:ext uri="{FF2B5EF4-FFF2-40B4-BE49-F238E27FC236}">
                <a16:creationId xmlns:a16="http://schemas.microsoft.com/office/drawing/2014/main" id="{390647C7-BE5E-C4D8-884D-A375543E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87" y="4810351"/>
            <a:ext cx="3808367" cy="6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16268F-34EE-177B-C39D-72BAA5346A5E}"/>
              </a:ext>
            </a:extLst>
          </p:cNvPr>
          <p:cNvSpPr txBox="1"/>
          <p:nvPr/>
        </p:nvSpPr>
        <p:spPr>
          <a:xfrm>
            <a:off x="3398587" y="3164541"/>
            <a:ext cx="518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 utilizadas:</a:t>
            </a:r>
          </a:p>
        </p:txBody>
      </p:sp>
    </p:spTree>
    <p:extLst>
      <p:ext uri="{BB962C8B-B14F-4D97-AF65-F5344CB8AC3E}">
        <p14:creationId xmlns:p14="http://schemas.microsoft.com/office/powerpoint/2010/main" val="10802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951531-C071-5214-B697-12DC1431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90" y="874876"/>
            <a:ext cx="6140449" cy="838640"/>
          </a:xfrm>
        </p:spPr>
        <p:txBody>
          <a:bodyPr anchor="t">
            <a:normAutofit/>
          </a:bodyPr>
          <a:lstStyle/>
          <a:p>
            <a:r>
              <a:rPr lang="pt-BR" sz="4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Regras do jogo 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5CD9D-8FA6-D0E0-D5D9-17F3D879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2" y="2055018"/>
            <a:ext cx="6267318" cy="4068512"/>
          </a:xfrm>
        </p:spPr>
        <p:txBody>
          <a:bodyPr>
            <a:normAutofit fontScale="2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Primeiro, embaralhe as cartas. Em seguida, coloque-as com o verso para cima, sobre a mesa, para que nenhum dos jogadores possa identificá-las.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Uma vez feito isso, o primeiro jogador vira duas cartas à sua escolha.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Se as cartas forem idênticas, o jogador retira-as e as guarda-as, jogando novamente.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Se as cartas não forem idênticas, o jogador vira-as novamente com a face para baixo.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Segue-se a vez do próximo jogador.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O jogo termina quando todos os pares forem encontrados.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72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7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Ganha o jogador que tenha recolhido o maior número de pares.</a:t>
            </a:r>
          </a:p>
          <a:p>
            <a:endParaRPr lang="pt-BR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B97B30A7-9ADA-9C10-B6F9-730F6158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907" y="2615798"/>
            <a:ext cx="3862111" cy="13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EDC25-E854-E9E2-ABCE-03963C0A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1161241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qual é o objetivo de trabalhar com o jogo da memória?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00B1E-1C24-60AC-9B9F-4391256B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942177"/>
            <a:ext cx="6140449" cy="1895294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chemeClr val="bg1">
                    <a:alpha val="80000"/>
                  </a:schemeClr>
                </a:solidFill>
                <a:effectLst/>
              </a:rPr>
              <a:t>O jogo da memória além de ser um </a:t>
            </a:r>
            <a:r>
              <a:rPr lang="pt-BR" sz="2000" dirty="0">
                <a:solidFill>
                  <a:schemeClr val="bg1">
                    <a:alpha val="80000"/>
                  </a:schemeClr>
                </a:solidFill>
              </a:rPr>
              <a:t>ótimo passa tempo, ele ajuda a </a:t>
            </a:r>
            <a:r>
              <a:rPr lang="pt-BR" sz="2000" b="0" i="0" dirty="0">
                <a:solidFill>
                  <a:schemeClr val="bg1">
                    <a:alpha val="80000"/>
                  </a:schemeClr>
                </a:solidFill>
                <a:effectLst/>
              </a:rPr>
              <a:t>trabalha a memória visual, a atenção e a concentração de adultos e crianças, no qual, as crianças podem encontrar e associar seus pares para maior desenvolvimento cognitivo.</a:t>
            </a:r>
            <a:endParaRPr lang="pt-BR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" name="Graphic 6" descr="Comentário Urgente">
            <a:extLst>
              <a:ext uri="{FF2B5EF4-FFF2-40B4-BE49-F238E27FC236}">
                <a16:creationId xmlns:a16="http://schemas.microsoft.com/office/drawing/2014/main" id="{D9EFCFD0-E0AE-F0D9-A71E-3ECA46A3A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2415" y="2129660"/>
            <a:ext cx="2370435" cy="23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6F2ED-5CF5-550F-9B89-31407C89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533" y="772729"/>
            <a:ext cx="4098061" cy="819590"/>
          </a:xfrm>
        </p:spPr>
        <p:txBody>
          <a:bodyPr anchor="t"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Interface do jogo</a:t>
            </a:r>
          </a:p>
        </p:txBody>
      </p:sp>
      <p:pic>
        <p:nvPicPr>
          <p:cNvPr id="15" name="Espaço Reservado para Conteúdo 14" descr="Tela de celular com texto preto sobre fundo branco">
            <a:extLst>
              <a:ext uri="{FF2B5EF4-FFF2-40B4-BE49-F238E27FC236}">
                <a16:creationId xmlns:a16="http://schemas.microsoft.com/office/drawing/2014/main" id="{BE7B07F7-2DD2-3A6D-EE1A-F1E70489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44" y="1599277"/>
            <a:ext cx="6461241" cy="459456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8793A869-6378-429C-E659-B2212F828849}"/>
                  </a:ext>
                </a:extLst>
              </p14:cNvPr>
              <p14:cNvContentPartPr/>
              <p14:nvPr/>
            </p14:nvContentPartPr>
            <p14:xfrm>
              <a:off x="8500379" y="1636320"/>
              <a:ext cx="360" cy="430632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8793A869-6378-429C-E659-B2212F828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1379" y="1627320"/>
                <a:ext cx="18000" cy="43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5B80B230-0CAF-13DB-C8EE-2B233CAAD986}"/>
                  </a:ext>
                </a:extLst>
              </p14:cNvPr>
              <p14:cNvContentPartPr/>
              <p14:nvPr/>
            </p14:nvContentPartPr>
            <p14:xfrm>
              <a:off x="3129225" y="1650236"/>
              <a:ext cx="5368680" cy="36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5B80B230-0CAF-13DB-C8EE-2B233CAAD9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0225" y="1641236"/>
                <a:ext cx="5386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44D5E0-D605-1669-8C56-3EC8782DE795}"/>
                  </a:ext>
                </a:extLst>
              </p14:cNvPr>
              <p14:cNvContentPartPr/>
              <p14:nvPr/>
            </p14:nvContentPartPr>
            <p14:xfrm>
              <a:off x="3129225" y="5942280"/>
              <a:ext cx="5368680" cy="3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44D5E0-D605-1669-8C56-3EC8782DE7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0225" y="5933280"/>
                <a:ext cx="5386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0B1A1F3B-442C-C5D1-B72E-67D3976712DA}"/>
                  </a:ext>
                </a:extLst>
              </p14:cNvPr>
              <p14:cNvContentPartPr/>
              <p14:nvPr/>
            </p14:nvContentPartPr>
            <p14:xfrm>
              <a:off x="3126391" y="1650236"/>
              <a:ext cx="360" cy="42948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0B1A1F3B-442C-C5D1-B72E-67D3976712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7391" y="1641236"/>
                <a:ext cx="18000" cy="43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18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D7E0C-B646-42B7-5CDA-7BA53F2E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49" y="816118"/>
            <a:ext cx="4137548" cy="707848"/>
          </a:xfrm>
        </p:spPr>
        <p:txBody>
          <a:bodyPr anchor="t"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Interface do jogo</a:t>
            </a:r>
            <a:endParaRPr lang="pt-BR" sz="4000" dirty="0"/>
          </a:p>
        </p:txBody>
      </p:sp>
      <p:pic>
        <p:nvPicPr>
          <p:cNvPr id="7" name="Espaço Reservado para Conteúdo 6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7347759-67AB-868A-37E8-8403FB0B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47" y="1876906"/>
            <a:ext cx="5549724" cy="391267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E1D3163-9594-79AB-E573-60D188A579A9}"/>
                  </a:ext>
                </a:extLst>
              </p14:cNvPr>
              <p14:cNvContentPartPr/>
              <p14:nvPr/>
            </p14:nvContentPartPr>
            <p14:xfrm>
              <a:off x="2645531" y="1721752"/>
              <a:ext cx="360" cy="436536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E1D3163-9594-79AB-E573-60D188A579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6531" y="1712751"/>
                <a:ext cx="18000" cy="4383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D4923609-7686-9360-0894-654449CE5965}"/>
                  </a:ext>
                </a:extLst>
              </p14:cNvPr>
              <p14:cNvContentPartPr/>
              <p14:nvPr/>
            </p14:nvContentPartPr>
            <p14:xfrm>
              <a:off x="8800271" y="1722472"/>
              <a:ext cx="360" cy="436464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D4923609-7686-9360-0894-654449CE59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1271" y="1713472"/>
                <a:ext cx="18000" cy="43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C8A3DBAF-7E1D-5CF6-3ACE-8F7A276065D3}"/>
                  </a:ext>
                </a:extLst>
              </p14:cNvPr>
              <p14:cNvContentPartPr/>
              <p14:nvPr/>
            </p14:nvContentPartPr>
            <p14:xfrm>
              <a:off x="2648829" y="1727512"/>
              <a:ext cx="6154560" cy="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C8A3DBAF-7E1D-5CF6-3ACE-8F7A276065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9829" y="1718512"/>
                <a:ext cx="617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F9418FF5-74AD-C203-D795-B6C8F4662589}"/>
                  </a:ext>
                </a:extLst>
              </p14:cNvPr>
              <p14:cNvContentPartPr/>
              <p14:nvPr/>
            </p14:nvContentPartPr>
            <p14:xfrm>
              <a:off x="2644033" y="6086573"/>
              <a:ext cx="6153480" cy="3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F9418FF5-74AD-C203-D795-B6C8F46625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5033" y="6077573"/>
                <a:ext cx="61711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106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D7E0C-B646-42B7-5CDA-7BA53F2E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69" y="1249593"/>
            <a:ext cx="3742425" cy="707848"/>
          </a:xfrm>
        </p:spPr>
        <p:txBody>
          <a:bodyPr anchor="t"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Cartas do jogo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A261E-661E-4593-5D17-68458E10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6" y="1982762"/>
            <a:ext cx="7820866" cy="38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CA4B9D08-E2F1-8D8C-6AC4-20B160036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58" y="2751613"/>
            <a:ext cx="4410751" cy="2302198"/>
          </a:xfrm>
          <a:prstGeom prst="rect">
            <a:avLst/>
          </a:prstGeom>
        </p:spPr>
      </p:pic>
      <p:pic>
        <p:nvPicPr>
          <p:cNvPr id="25" name="Imagem 24" descr="Uma imagem contendo Ícone&#10;&#10;Descrição gerada automaticamente">
            <a:extLst>
              <a:ext uri="{FF2B5EF4-FFF2-40B4-BE49-F238E27FC236}">
                <a16:creationId xmlns:a16="http://schemas.microsoft.com/office/drawing/2014/main" id="{8A9F5E66-770D-82C3-AD30-CCDD8F4C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98" y="2766474"/>
            <a:ext cx="4410751" cy="2302197"/>
          </a:xfrm>
          <a:prstGeom prst="rect">
            <a:avLst/>
          </a:prstGeom>
        </p:spPr>
      </p:pic>
      <p:pic>
        <p:nvPicPr>
          <p:cNvPr id="21" name="Imagem 20" descr="Ícone&#10;&#10;Descrição gerada automaticamente com confiança média">
            <a:extLst>
              <a:ext uri="{FF2B5EF4-FFF2-40B4-BE49-F238E27FC236}">
                <a16:creationId xmlns:a16="http://schemas.microsoft.com/office/drawing/2014/main" id="{E0B65730-68AA-D33F-C64A-990AD7C95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41" y="2766472"/>
            <a:ext cx="4382008" cy="2287195"/>
          </a:xfrm>
          <a:prstGeom prst="rect">
            <a:avLst/>
          </a:prstGeom>
        </p:spPr>
      </p:pic>
      <p:pic>
        <p:nvPicPr>
          <p:cNvPr id="19" name="Imagem 1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B90F1CB-1F64-4963-A5F8-F6F23EDEF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41" y="2758970"/>
            <a:ext cx="4410751" cy="2302197"/>
          </a:xfrm>
          <a:prstGeom prst="rect">
            <a:avLst/>
          </a:prstGeom>
        </p:spPr>
      </p:pic>
      <p:pic>
        <p:nvPicPr>
          <p:cNvPr id="17" name="Imagem 16" descr="Ícone&#10;&#10;Descrição gerada automaticamente com confiança baixa">
            <a:extLst>
              <a:ext uri="{FF2B5EF4-FFF2-40B4-BE49-F238E27FC236}">
                <a16:creationId xmlns:a16="http://schemas.microsoft.com/office/drawing/2014/main" id="{CD52F036-7B5D-8569-4707-1E42836FE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81" y="2775357"/>
            <a:ext cx="4410751" cy="23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73C6B14-E025-CE8B-210A-11A91B11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1" y="5315844"/>
            <a:ext cx="2846787" cy="97957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F0F73E4-0012-82A8-0F53-356B042D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317" y="724986"/>
            <a:ext cx="5052944" cy="354596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</p:txBody>
      </p:sp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E479188A-A167-245A-E975-0DB59AA56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42" y="1538712"/>
            <a:ext cx="4873893" cy="37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4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73C6B14-E025-CE8B-210A-11A91B11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1" y="5315844"/>
            <a:ext cx="2846787" cy="979574"/>
          </a:xfrm>
          <a:prstGeom prst="rect">
            <a:avLst/>
          </a:prstGeom>
        </p:spPr>
      </p:pic>
      <p:sp>
        <p:nvSpPr>
          <p:cNvPr id="7" name="Título 5">
            <a:extLst>
              <a:ext uri="{FF2B5EF4-FFF2-40B4-BE49-F238E27FC236}">
                <a16:creationId xmlns:a16="http://schemas.microsoft.com/office/drawing/2014/main" id="{A463D88C-07BA-FD35-6504-2E00CCBD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646" y="621575"/>
            <a:ext cx="5595684" cy="71548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Diagrama de funcionalidades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A7D1BDE-746E-BB2B-C138-9E2DA7DC929D}"/>
              </a:ext>
            </a:extLst>
          </p:cNvPr>
          <p:cNvSpPr/>
          <p:nvPr/>
        </p:nvSpPr>
        <p:spPr>
          <a:xfrm>
            <a:off x="4694395" y="1337056"/>
            <a:ext cx="2846787" cy="4805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 descr="Diagrama">
            <a:extLst>
              <a:ext uri="{FF2B5EF4-FFF2-40B4-BE49-F238E27FC236}">
                <a16:creationId xmlns:a16="http://schemas.microsoft.com/office/drawing/2014/main" id="{CE20F19D-AD5D-2223-099F-813C7547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47" y="1337054"/>
            <a:ext cx="2232882" cy="48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3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176</TotalTime>
  <Words>269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Jogo da Memória</vt:lpstr>
      <vt:lpstr>Apresentação do PowerPoint</vt:lpstr>
      <vt:lpstr>Regras do jogo </vt:lpstr>
      <vt:lpstr>O qual é o objetivo de trabalhar com o jogo da memória?</vt:lpstr>
      <vt:lpstr>Interface do jogo</vt:lpstr>
      <vt:lpstr>Interface do jogo</vt:lpstr>
      <vt:lpstr>Cartas do jogo</vt:lpstr>
      <vt:lpstr>Diagrama de casos de uso</vt:lpstr>
      <vt:lpstr>Diagrama de funcionalidades</vt:lpstr>
      <vt:lpstr>Ideias de futuras atualizações:</vt:lpstr>
      <vt:lpstr>Link para o protótipo: &lt;&lt; https://marvelapp.com/prototype/776jbcc 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Memória</dc:title>
  <dc:creator>FILIPE DANIEL MEDEIROS TERTULIANO MOTA</dc:creator>
  <cp:lastModifiedBy>Caio Gandara</cp:lastModifiedBy>
  <cp:revision>6</cp:revision>
  <dcterms:created xsi:type="dcterms:W3CDTF">2023-04-27T18:46:59Z</dcterms:created>
  <dcterms:modified xsi:type="dcterms:W3CDTF">2023-04-29T00:57:08Z</dcterms:modified>
</cp:coreProperties>
</file>