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CA408-1CDA-828E-D913-0AD4F5C0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BB9D7-978A-35B7-4E97-1C1075F2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85634-8A3B-C970-656D-EF4E7CD7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C4F40-D544-9FDA-2602-5552EE35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23AB9-2D1B-6D06-BD36-E47D9E45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7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7B45-686A-4BE9-6998-60D79648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AB62E-A6FE-BE4D-2B45-2A6B8CCA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32FCE-C666-5589-5D11-7A590F4C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7EEC6-D40E-772B-DB8F-FD72A12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45192-CB74-6067-5066-3940AD86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3BF5D-8531-788F-18BF-CD21212B7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D9CD49-AC2C-7246-85A0-FD6388AFB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F217C9-7F06-BBA0-6E47-ED72CE8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27825-7ABD-5B1F-83D0-AE5AFFEB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ADEA25-1FCF-08D0-A63C-A4E3348D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0590D-8037-863A-F967-7997BD1A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B7F94-39CB-57E2-8390-CAC03F59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1E36A-573C-42CF-24C6-0AF99019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AB998-432A-ACEA-7EB1-EB57F29E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8C86A-738C-F322-FF77-4312F377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9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1D0A-9B2E-85A1-0B7E-6D987476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29DF1-45FB-7D3F-3A58-152198D2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6E3-8D8E-89BB-0118-BFBFEC8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2C52D-638C-5CC0-2D57-40AAB7B5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D18DB-BE6C-7A83-ABE3-C7FC8CB9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A457A-2F03-C41D-6070-D0469D6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1A830-A72E-D591-4410-0927EA9F7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A4A501-9B76-A844-E6F3-83A99A4A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B253B-8535-3DEC-234F-A7348140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C6316-4550-2D38-C37C-00C5A7C7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06BD3-E2B1-DD38-09CF-99F41937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AA9F9-6B38-059A-7C35-8155DF85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CA0E5E-30D8-1B66-DBE9-A7AC4E39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AD65E4-F954-46AF-E751-BFDD0ABEE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35162E-766C-241B-EF55-01DDE9CF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BC3D02-4E9F-3E43-D617-C4B2714A1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4602C1-DE93-FDA3-E085-0B3306DF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4DB59-7A1D-8999-CCF0-517BCDAE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544FC4-9EE5-5060-13EC-7AD1D82A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2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97411-3C7D-751A-43C3-42A8A42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96EA72-D9F5-8758-6282-C07332FB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8BFB88-782D-2BBB-D1E6-11AA614E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F475C0-2D1F-32AE-3007-16628AB1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DA3465-C222-08F5-AC75-D43A34B7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BFCFF2-1580-78EE-E080-899DEB84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595F69-C6C2-EA7F-8233-2727654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8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4C56-0D02-BD3E-519A-506439BB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04B90-3A08-46BD-9D54-776D63C1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C48E91-9F65-9CFB-7524-1BEA5E10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F1CF5-6997-8CE2-59D7-DA7A1D87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229A53-F3CF-8CB6-6D7E-ACFB58E1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5A961-EB41-1B06-30CA-2AAA624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E1B89-84B6-D101-644F-A3D9A33D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3503E3-5A80-6CB8-973C-36735E10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3BB04-717D-1C70-0487-34A2728C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044A2B-5B0C-3BE4-972E-4E9A9368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D6B1B-208E-EF74-E229-5655C8CA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A0073-DB46-DA24-1DBA-F3252CD9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A39378-209D-5B19-0A3E-7C17B68F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372A64-5D0F-4269-BEE4-E1B809AC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F860F-8CFB-CD29-4B2B-9717011B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766F-B906-4703-9945-151C2975F520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94813-981E-1EBF-06D3-A633AC31F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1313-F268-F316-8E61-4CAC7D65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0E94-83F0-47FF-AFBD-6AD76D14A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C616-CF11-9E39-DFED-9CB0BBFE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AF310-2EE1-702F-C811-0DD6BD349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A079C862-F60E-62FA-929E-E8A6E9752E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05580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A079C862-F60E-62FA-929E-E8A6E9752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49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956B7F79-D797-7B50-AA65-DA3918A414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23454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956B7F79-D797-7B50-AA65-DA3918A41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3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4733C810-807F-8AA9-32E6-C327DA0BD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03435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4733C810-807F-8AA9-32E6-C327DA0BD6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404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2739E2C1-6A97-4DAD-B449-0A02286975BB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b55b895-16e3-457f-8aeb-90162f0e2175/ReportSection?bookmarkGuid=bd4c593c-12bb-4728-a0b3-27e8957a2565&amp;bookmarkUsage=1&amp;ctid=feecb66c-c8f6-4854-a629-339e0a293d91&amp;fromEntryPoint=export&quot;"/>
    <we:property name="reportName" value="&quot;Sample_Financial&quot;"/>
    <we:property name="reportState" value="&quot;CONNECTED&quot;"/>
    <we:property name="embedUrl" value="&quot;/reportEmbed?reportId=7b55b895-16e3-457f-8aeb-90162f0e2175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Página 1&quot;"/>
    <we:property name="datasetId" value="&quot;a052bdbb-ad0f-47eb-97f5-d0b3fee31116&quot;"/>
    <we:property name="backgroundColor" value="&quot;#FFFFFF&quot;"/>
    <we:property name="bookmark" value="&quot;H4sIAAAAAAAAA+1YUW/bNhD+K4Ze+uIYlGPZVt4SJ8GCZoMRF+lDEQwUeZbZ0qJKUlm8wH9of2N/bEdScmrHSVovWzejDzaoI3X87ruPp5PuIy5MKeniFzqH6Ci6KLhglCvdiqN2VATjiVKf5lR/SlmaQZIAIySLCe1n0HOrVGmFKkx0dB9ZqnOw18JUVDqPaPxw046olGOau6splQbaUQnaqIJK8TuExThldQXLdgR3pVSaOpcTSy04t7e4HK8RStw5xB0ps+IWJsBssF5BqbRtrtuRCSMPaX3OOfMbjlRhqSjQsbP1p90+H/SG8SDtJVmapNkwdvapkLZeki3O7kqN8WCUi9LRMkJ0udLIl4w8bg3G1JuMlKzmfnS2Zp+oSjO4gqmfKqywC/Q0FQUtmHA0LJGCsVZIkJ/BIa+Y9eaZ+m2kATfl0RFZtlc4jvkt3o3WTRDHea4hp03gZ/8IwtaESgjW86qoWSaP8d6gxYgil3XGH1LxLoRRChjNqLZOUdlHzJejHW9SmoM+WXjmT4VuEtltbwD/rtEubxpV4uKPX8ivFkmA//qquFm6KZqlvB+zGGAYMyBkgOfzh3y/CqHLZ2uMLMBGUuMdJExx7X9fw8+F/H11POxOCbBDwskA0n4v6WZd8qKO/x/lr/2vnrsJ5HModjx3PwnQVLPZ4hJuQT4Gs5p/PNVAuKZahEe4B75jQHVPsnIWrcV46poDt+wLPPX4cyVoi0OLU0uDqzqU6LhQz5LyXHL2mZef//zDbCHmxYrHZGXwaAIPyt1a/F6uJ/vMbK24/Q6ylk+o4pDyuNslvBsP+SEhbJgMYPcqvs+0/ahGr1uNjMSmRq/Vn2gO+ErqBjng2567CUVXBoACzIMw10fXzSsn9mjnWs39bXWoLhkrNi4VZsdF+Y5mEn6Nk15ME8IPkjSFg94A4CBlpHdAMtqn03iK/4C3B8DEtVvvZ1g/67YK376bduViow0wX995NelEoBt9QRAcbnpNZeXfztHnpbCBmPtgxnVdEvcu3Up3ot3P3ePytIW9ueKeX/Anequ7NyfUCPYmWi6DuyeeCStQ+63uOgloYZTNgJ970Z2G7zAXFuaBAsEdLsNwswsemsN5iTBM0yo2V29F4Y6H22Bqv72L3EXAW2XVjq5EPrNPaKCRlH9ErH90clORUxhKiBam+fITaNBK+lGjDlwmHZFh9nMFeoER+RUPqeu4eDqrpHW2pKTjQKMzYZAuSUvjaoz7BoUmDp6ct7D4hlP3+oR6dGNRFA0092j4GxH7svpEyOv74CKtlE9lQ0ZzOItKyvoQJzROSJ/0kx7vsyGN+4Ns6DX7XI22cGczdbfeJNay2Fa2VWVNSRmMaQFbqo+XDAf+QgXy3x1X9We5/AtYnghM+BQAAA==&quot;"/>
    <we:property name="initialStateBookmark" value="&quot;H4sIAAAAAAAAA+1YzW7bOBB+FYOXXhxDUiz/5OY4CTZI0hpxkT0UQUGJY5kFLaoklY0b+IX2NfbFdkhKTu04cetmt7tGDwnoITn85puPo5EeCOO6EHT+ls6AHJHznPGUMqkaIWmS3BuP3727uBpcX3x8O7g6RbMsDJe5JkcPxFCVgbnhuqTCukDjh9smoUKMaGZ/TajQ0CQFKC1zKvgX8ItxyqgSFk0C94WQilqXY0MNWLd3uBx/49lh6xBPpKnhdzCG1HjrNRRSmfp3k2g/cpBW56wzd+BQ5obyHB1bW2cSdVi33Qu7/Xac9ON+0gutfcKFqZYk89P7QmE8GOW8sDwMEV0mFRIkiMOtQOvqkKEU5cyNTlfsY1mqFK5h4qZyw80cPU14TvOUWxoWSMFISSTIzeCQlalx5qn8Y6gAD2XkKFg0lzgG7A53o3UdxCDLFGS0Dvz0H0HYGFMB3npW5hXLwVO8t2jRPM9ElfHHVLz3YRQchlOqjFVU8gnzZWnHTVIxUMdzx/wJV3Uio+Ya8J8a7eK2ViUu/vSV/CqRePivr4rbhZ2iSZ91wjQE6IUpBEE3SH7J99sQ2nw2RsgCrCU13EHCFNf+9zX8Usg/V8e9aBJAehiwoAv9TjuOkijYquP/R/lr/qv3bgzZDPId791vHBRV6XR+CXcgnoJZzj+dqiHcUMX9I9wB3zGgqglZOiMrMZ7Y5sAu+wpPNf5cctpg0GDUUO+qCoUMcvkiKS8lZ595ufrrT72BmK0VLxWlxqsJzCt3Y/HbXk/2mdlKcfsdZCUfX8Whz8IoClgU9thhEKS9uAu7V/F9pu1XNXrdaqQFNjVqpf6QGeArqR1kgG97dhOKrvAAOehHYa6ObupXTuzRzpScuW1VqDYZSzYuJWbHRvmeJgI+hnE7pHHADuJ+Hw7aXYCDfhq0D4KEdugknOB/wO0ecGDbrd+nWD+rtgpft+t25XytDdDf3nnV6USga32BFxweekNF6d7O0eclN56YB2/GdVEQti/tSnuj7Z/dY/O0gb2ZZI5fcDd6o7s3x1Tz9A1ZLLy7Z54JS1D7re4qCWhJaToFduZEd+I/vJwbmHkKOLO4dIqHnTPfHM4KhKHrVrH+dcFzez3sARPz/V3kLgLeKKsmuebZ1DyjgVpS7hGx+pXJThGrMJQQzXX95cfToKRwo1oduExYIv3s5xLUHCNyKx5T17LxtJZJa21IScuCRmdcI12CFtrWGPsNCk0MHDkXMP+OW/f6hDp0I57nNTT7aPiBiF1ZfSbk1XNwkZLSpbImo76ceSlEdYljGsZBJ+jEbdZJezTsdJOe0+xLNdrAvUnk/WqTWMliU9mWpdEFTWFEc9hQfZxkGLAtFch9dyTuEETDMS9bNlgalvVqsfgbOpaNWxkVAAA=&quot;"/>
    <we:property name="isFiltersActionButtonVisible" value="true"/>
    <we:property name="reportEmbeddedTime" value="&quot;2023-06-27T05:35:38.995Z&quot;"/>
    <we:property name="creatorTenantId" value="&quot;feecb66c-c8f6-4854-a629-339e0a293d91&quot;"/>
    <we:property name="creatorUserId" value="&quot;10032002B7DB643E&quot;"/>
    <we:property name="creatorSessionId" value="&quot;9f1ce6c3-4574-4d4f-a1eb-5ab4436ed6f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4896DF5-6B59-421F-8E78-1DAED6B8464F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b55b895-16e3-457f-8aeb-90162f0e2175/ReportSectiond8d1a8da53a8624062d7?bookmarkGuid=4e339f8f-259d-4c2b-b621-c86422310576&amp;bookmarkUsage=1&amp;ctid=feecb66c-c8f6-4854-a629-339e0a293d91&amp;fromEntryPoint=export&quot;"/>
    <we:property name="reportName" value="&quot;Sample_Financial&quot;"/>
    <we:property name="reportState" value="&quot;CONNECTED&quot;"/>
    <we:property name="embedUrl" value="&quot;/reportEmbed?reportId=7b55b895-16e3-457f-8aeb-90162f0e2175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d8d1a8da53a8624062d7&quot;"/>
    <we:property name="pageDisplayName" value="&quot;Página 2&quot;"/>
    <we:property name="datasetId" value="&quot;a052bdbb-ad0f-47eb-97f5-d0b3fee31116&quot;"/>
    <we:property name="backgroundColor" value="&quot;#FFFFFF&quot;"/>
    <we:property name="bookmark" value="&quot;H4sIAAAAAAAAA+1XyW7bMBD9FYNno5C12cotcVK0QFoEcZtL4cOIHClsaFKlKNdu4B/qb/THSorKVid2UASNm/YkcmY0y3vD7ZIwXlcClu9hhmSPvJWMU2BK9wakT6QXHih1MQN9UUQ0G7FRlNI8yQdhnMRBYq1UZbiSNdm7JAZ0ieaM1w0I59EKP037BIQ4gdLNChA19kmFulYSBP+G3tiqjG5w1Se4qITS4FxODBh0bufW3M5tKoNXkY0I1PA5TpAaLz3FSmnTzdmIDWDEIIlglIZxkIZsaP+pvbZNc7u9C9omNlbSAJc2ASdLixghCzLMhoOQJZQFUerkNZel6Eq5+ffDsnLwGVyYXC0cUvlnG9N5Wq1sqWkeB1EehTmFIA4TAJbG7u+CC9MFzJdHi0pbFC223ts+m4OkyEgLlcbaI3NJ9stSYwmmmx7dUY6VaGb3yCeq0RRPsWhV0nCztDEKLm0M7mhxeZ5oZQlrNb0JCPTS143s8A/c9Fx9HWu0hDEnmFrJRlAoaHYXETvRDPXBsq32kOsresP+L0k/a6W2NCuiaZE49rIwTO0HMWR0x6n7KLmpexMl2L9A36ZqPYUFJuEoGAZJkOVDOoxzSJOtFI4tQqXSdo8Uayw+Vepj1Uijl2Sdlv6OtJIdFtw8QRtVHMfnoM1Ot9JD1a6mVyeRtfh863jpmsSn//RdMW0Pj4ANoyyLIIziJEpYRDHb3r5/R9s8os3fcNSg6fnyGOco1lO71q+rrhI6A839NaMt4zfL6+5N187InYoP3QXGmd3Kpxt/aTj0GPYYGPCuulLIvlQb1/6mPegl4/Lux/f6HmC2n1Wiqe2SQOb7+N4NZ/s6fsnIdh33sovs2sfvnvkgKfJ8lELEQoiGcRQG6f/D/w8/AR6xLnfqIvDwk+D5LgJtN99ARmZoX+BuoBpTV0DxBCS28SvvgmNrZxsHJHNMtWPtvsfc0uGJOgPROI7a9zppw7TRfgLaMhLNMBAAAA==&quot;"/>
    <we:property name="initialStateBookmark" value="&quot;H4sIAAAAAAAAA+1XyW7bMBD9FYNno5C12crNcVK0yIq4zaUwipE4chgwpEpRbtzAP9Tf6I+Vi7LViR0UQeOmPZGcIWd5b7hdEcrqisP8EC6QbJH3grICqFSdHukS4YXbR0d7B8OTvc+Hw4NdI5aVZlLUZOuKaFBT1KesboBbE0b4adIlwPkxTO2oBF5jl1SoaimAs2/oJxuVVg0uugQvKy4VWJNjDRqt2ZmZbsbGd+9NZDxCodkMx1hoLz3BSirdjumA9mBAIYlgkIZxkIa0b9bUXuvCXD/fOnWBjaTQwIQJwMrSMkbIggyzfi+kSUGDKLXymokpb1O5XfthXlm8NF7qXF5apPJz49NaWixMqmkeB1EehXkBQRwmADSN7eqScd06zOe7l5UyKBpsvbUhnYEokBIHlcLaI3NFhtOpwinodrh7TzmSvLl4QD6WjSrwBEunEprpufFRMmF8MEuLjfNYSUOY03TGwNFL3zaixT+wwzP5daTQEEatYGIkK0EpQNH7iJiBoqi25y7bHaau6Q27vwT9opma1IyoSMvEspeFYWoaxJAWG07dR8F03RlLTv8F+lZl6yksMQkHQT9IgizvF/04hzRZS+HIIDSVyhyKfInF5wp9JBuh1Zws09LdkFIy3ZLpZyijiuHoDJTe6FJ6LNvF5PomMjPO71wvbZH48J+/Kibu8ghoP8qyCMIoTqKERgVm68v37yibJ5T5O4YKVHE238cZ8uXQbvTLquuATkEx/8xwafxmeu1D6cYYuZfxjn3A2Gl34mn7XxoGHYodChq8qTYVMhRy5d5fdQa9ZlwOfnyvHwBm/V3Fm9psCaS+jh88cNbv49eMbFtxrzvJtnz86Zn3kjLPBylENISoH0dhkP6//P/wF+AJ+3KjHgKPfwle7iHgqvkWMnKB5gduO7LRdQUFHoNA57/yJhi6eaZwQFDLlOsr2+4zQ4cn6hR4Yzly/3XinBjuWM5xzQL7iycuLBfdT2RGTBFREAAA&quot;"/>
    <we:property name="isFiltersActionButtonVisible" value="true"/>
    <we:property name="reportEmbeddedTime" value="&quot;2023-06-27T05:36:58.827Z&quot;"/>
    <we:property name="creatorTenantId" value="&quot;feecb66c-c8f6-4854-a629-339e0a293d91&quot;"/>
    <we:property name="creatorUserId" value="&quot;10032002B7DB643E&quot;"/>
    <we:property name="creatorSessionId" value="&quot;df40a760-5045-415f-8e0a-2b63c882490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7DF337C-C19E-44BA-9AF0-98DA3B6E6C9A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b55b895-16e3-457f-8aeb-90162f0e2175/ReportSection5425a4d19289ba397aaa?bookmarkGuid=9564e690-bf13-4a50-aa27-82ce3d8cd5dd&amp;bookmarkUsage=1&amp;ctid=feecb66c-c8f6-4854-a629-339e0a293d91&amp;fromEntryPoint=export&quot;"/>
    <we:property name="reportName" value="&quot;Sample_Financial&quot;"/>
    <we:property name="reportState" value="&quot;CONNECTED&quot;"/>
    <we:property name="embedUrl" value="&quot;/reportEmbed?reportId=7b55b895-16e3-457f-8aeb-90162f0e2175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5425a4d19289ba397aaa&quot;"/>
    <we:property name="pageDisplayName" value="&quot;Página 3&quot;"/>
    <we:property name="datasetId" value="&quot;a052bdbb-ad0f-47eb-97f5-d0b3fee31116&quot;"/>
    <we:property name="backgroundColor" value="&quot;#FFFFFF&quot;"/>
    <we:property name="bookmark" value="&quot;H4sIAAAAAAAAA+1WwW7bMAz9lULnYLBsp456a7MOGDAMQTP0MuRAS7SrVpEMWe6SFfn3UXK6thmwXbouh/liiaTI954eDD8wpfvOwPYzrJGdsY9WaQnK+RPOJsyOwQvn7tbg75pmWlQl5+VMgOCCZyqbUZXrgna2Z2cPLIBvMVzrfgATO1Lw62rCwJgFtHHXgOlxwjr0vbNg9HcciykV/IC7CcNNZ5yH2HIZIGBse0/ltCco/F1BE0EGfY9LlGGMXmHnfNjvp2U+hVJxkc9EDYWoAIDO9GM2wfxzfRyagM2dDaAtAYgx1aBUtVSnU1lJXkNZ8ASw0SbsS+rt5abzxJvU2HZRvjmxaJ0nXQ1L/Dz2I50HNndmWKfV5Yv40g1e4hU2KWWDDlvq1GgLVuoo146kWnhHQqbMEts12pDCN+7b3CMNVews201+4jhX93SaoocgztvWYwthv738Kwhp2egR4IfB7m8u+xXviiK9tq3ZO+PpKr6MNDqN8xvwITqvvqU7jLLTIecV+ottUv699o/myCcHwP8p293q0b1UcfvMknuTjPBf3xWrXUyJDHlVNVVWnJYVn1VSyOlR2HfuBhuI/PHa92QJBvtXsO8aukPnvp0hnnQeDaEyIUHUSpVZlZd5yaenxX9DvO337KgMIZtMqBk5oS4EzwV9J/Iytvotg4CbULvNSxbpeR5ha6Sfg7hwQ+g7kLgAi4lNNwLSmOroMsGqqF5a+/j+pMmP4+hrMEOcmn4lWBoTse9+AIMdocrLCAAA&quot;"/>
    <we:property name="initialStateBookmark" value="&quot;H4sIAAAAAAAAA+1WUW/aMBD+K5Wf0ZSEQEjfKGPS1LVFMPWlQtPFvqSujB05DoMh/vvODl1bJq0vXcfDeMG+O9993+dPkXdMyKZWsL2GFbJz9lkLyUEYexazHtNd8OLm5vJqPL/8dj2+mlLY1E4a3bDzHXNgK3S3smlB+RYUvFv2GCg1g8rvSlAN9liNtjEalPyBXTGlnG1x32O4qZWx4FsuHDj0bddUTnuaHX/o00TgTq5xgdx10TnWxrrDfpAmA0hFnCejvIB+ngEAnWm6bID5er0fGoBNjHYgNQHwMVEiFwUXwwHPeFxA2o8DwFIqdygpttNNbYk3qbGtvV4TYlEZS0IqFvhZbDo6OzYxql2F1fRFfGFay3GOZUhpJ92WOpVSg+bSy7UnqWbWkJAhs8BqhdqF8L35PrFIQwU7j/a9XzjGYk2nKXoMYlxVFitwh+30ryCkZSk7gJ9afbi56He8S4o0Ulfq4Iynq/ja0aglTu7BOu+84oHu0MtOh4wVaC+2QfmP0j6aI+kdAf+nbPfLR/dSxcMzSx5M0sF/e1cs9z6VRxhnWZlF/WGaxaOM53xwEvadmFY7In+69j1bgMLmDey7gvrYue9niCedO0OIKOeQF0KkUZakSRoPhv3/hnjf79lJGYKXUS5G5ISin8dJTt+JJPWt/sjA4cYVZvOSRfg9j7AV0uPAL0zrmho4zkBjYFN3gCSGOrpM0MKrF9bW/3+R5Mdu9C2o1k8NTwkWhhAaWSh85YB/YLAAy3Pd/wRsbL5W7AgAAA==&quot;"/>
    <we:property name="isFiltersActionButtonVisible" value="true"/>
    <we:property name="reportEmbeddedTime" value="&quot;2023-06-27T05:50:58.742Z&quot;"/>
    <we:property name="creatorTenantId" value="&quot;feecb66c-c8f6-4854-a629-339e0a293d91&quot;"/>
    <we:property name="creatorUserId" value="&quot;10032002B7DB643E&quot;"/>
    <we:property name="creatorSessionId" value="&quot;fd8e6e56-e526-4cd3-9f37-609bc8cb87c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Mendes</dc:creator>
  <cp:lastModifiedBy>Caio Mendes</cp:lastModifiedBy>
  <cp:revision>1</cp:revision>
  <dcterms:created xsi:type="dcterms:W3CDTF">2023-06-27T05:50:45Z</dcterms:created>
  <dcterms:modified xsi:type="dcterms:W3CDTF">2023-06-27T05:52:34Z</dcterms:modified>
</cp:coreProperties>
</file>