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0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484"/>
            <a:ext cx="12192000" cy="14615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6366310"/>
            <a:ext cx="12192000" cy="491690"/>
          </a:xfrm>
          <a:prstGeom prst="rect">
            <a:avLst/>
          </a:prstGeom>
          <a:gradFill>
            <a:gsLst>
              <a:gs pos="0">
                <a:srgbClr val="008CC8"/>
              </a:gs>
              <a:gs pos="100000">
                <a:srgbClr val="0064B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6465343"/>
            <a:ext cx="12192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u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Graduação </a:t>
            </a:r>
            <a:r>
              <a:rPr lang="pt-BR" sz="1200" b="1" u="non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Análise e Desenvolvimento de Sistemas</a:t>
            </a:r>
            <a:r>
              <a:rPr lang="pt-BR" sz="1200" b="1" u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Fatec Taquaritinga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465667" y="1554164"/>
            <a:ext cx="11260667" cy="44559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66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3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6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44C6-8C8B-48C7-894F-9C73825B5097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1A22-31F6-4E31-976C-1A7D6EB9D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05511" y="1716193"/>
            <a:ext cx="71977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INFORMAÇÕES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5511" y="3012171"/>
            <a:ext cx="71977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05512" y="4604009"/>
            <a:ext cx="71977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 FREIRE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05512" y="5092163"/>
            <a:ext cx="71977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6814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0" y="6369627"/>
            <a:ext cx="9144000" cy="477982"/>
          </a:xfrm>
          <a:prstGeom prst="rect">
            <a:avLst/>
          </a:prstGeom>
          <a:solidFill>
            <a:srgbClr val="0064B4"/>
          </a:solidFill>
          <a:ln>
            <a:solidFill>
              <a:srgbClr val="006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Ferreira</dc:creator>
  <cp:lastModifiedBy>Gabriel Ferreira</cp:lastModifiedBy>
  <cp:revision>1</cp:revision>
  <dcterms:created xsi:type="dcterms:W3CDTF">2018-05-13T20:17:51Z</dcterms:created>
  <dcterms:modified xsi:type="dcterms:W3CDTF">2018-05-13T20:19:16Z</dcterms:modified>
</cp:coreProperties>
</file>