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BA0"/>
    <a:srgbClr val="02689F"/>
    <a:srgbClr val="009CAD"/>
    <a:srgbClr val="E5E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C825AF-CF14-455E-AB57-7E847D5ED973}" v="1" dt="2020-01-15T12:17:49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son Geraldo Viergutz" userId="8e040de4-94b7-49b8-b656-0df993d7feee" providerId="ADAL" clId="{DAC825AF-CF14-455E-AB57-7E847D5ED973}"/>
    <pc:docChg chg="custSel modSld">
      <pc:chgData name="Gerson Geraldo Viergutz" userId="8e040de4-94b7-49b8-b656-0df993d7feee" providerId="ADAL" clId="{DAC825AF-CF14-455E-AB57-7E847D5ED973}" dt="2020-01-16T01:32:15.704" v="6" actId="478"/>
      <pc:docMkLst>
        <pc:docMk/>
      </pc:docMkLst>
      <pc:sldChg chg="addSp delSp modSp mod">
        <pc:chgData name="Gerson Geraldo Viergutz" userId="8e040de4-94b7-49b8-b656-0df993d7feee" providerId="ADAL" clId="{DAC825AF-CF14-455E-AB57-7E847D5ED973}" dt="2020-01-16T01:32:15.704" v="6" actId="478"/>
        <pc:sldMkLst>
          <pc:docMk/>
          <pc:sldMk cId="2608105977" sldId="257"/>
        </pc:sldMkLst>
        <pc:spChg chg="add del mod">
          <ac:chgData name="Gerson Geraldo Viergutz" userId="8e040de4-94b7-49b8-b656-0df993d7feee" providerId="ADAL" clId="{DAC825AF-CF14-455E-AB57-7E847D5ED973}" dt="2020-01-16T01:32:15.704" v="6" actId="478"/>
          <ac:spMkLst>
            <pc:docMk/>
            <pc:sldMk cId="2608105977" sldId="257"/>
            <ac:spMk id="2" creationId="{0CC4E6D0-CEB9-4526-B390-43C0CDD6069B}"/>
          </ac:spMkLst>
        </pc:spChg>
      </pc:sldChg>
      <pc:sldChg chg="modSp mod">
        <pc:chgData name="Gerson Geraldo Viergutz" userId="8e040de4-94b7-49b8-b656-0df993d7feee" providerId="ADAL" clId="{DAC825AF-CF14-455E-AB57-7E847D5ED973}" dt="2020-01-16T01:31:42.287" v="1" actId="1076"/>
        <pc:sldMkLst>
          <pc:docMk/>
          <pc:sldMk cId="1209476735" sldId="258"/>
        </pc:sldMkLst>
        <pc:spChg chg="mod">
          <ac:chgData name="Gerson Geraldo Viergutz" userId="8e040de4-94b7-49b8-b656-0df993d7feee" providerId="ADAL" clId="{DAC825AF-CF14-455E-AB57-7E847D5ED973}" dt="2020-01-16T01:31:42.287" v="1" actId="1076"/>
          <ac:spMkLst>
            <pc:docMk/>
            <pc:sldMk cId="1209476735" sldId="258"/>
            <ac:spMk id="4" creationId="{D4E057BE-C6A4-4805-91FE-38228CC57135}"/>
          </ac:spMkLst>
        </pc:spChg>
      </pc:sldChg>
    </pc:docChg>
  </pc:docChgLst>
  <pc:docChgLst>
    <pc:chgData name="Gerson Geraldo Viergutz" userId="8e040de4-94b7-49b8-b656-0df993d7feee" providerId="ADAL" clId="{443BF8A6-F1B9-48BF-AF19-3499648E30AA}"/>
    <pc:docChg chg="addSld modSld sldOrd">
      <pc:chgData name="Gerson Geraldo Viergutz" userId="8e040de4-94b7-49b8-b656-0df993d7feee" providerId="ADAL" clId="{443BF8A6-F1B9-48BF-AF19-3499648E30AA}" dt="2020-01-15T12:18:47.538" v="9" actId="2890"/>
      <pc:docMkLst>
        <pc:docMk/>
      </pc:docMkLst>
      <pc:sldChg chg="modSp mod ord">
        <pc:chgData name="Gerson Geraldo Viergutz" userId="8e040de4-94b7-49b8-b656-0df993d7feee" providerId="ADAL" clId="{443BF8A6-F1B9-48BF-AF19-3499648E30AA}" dt="2020-01-15T12:18:29.447" v="8" actId="14100"/>
        <pc:sldMkLst>
          <pc:docMk/>
          <pc:sldMk cId="2608105977" sldId="257"/>
        </pc:sldMkLst>
        <pc:spChg chg="mod">
          <ac:chgData name="Gerson Geraldo Viergutz" userId="8e040de4-94b7-49b8-b656-0df993d7feee" providerId="ADAL" clId="{443BF8A6-F1B9-48BF-AF19-3499648E30AA}" dt="2020-01-15T12:18:29.447" v="8" actId="14100"/>
          <ac:spMkLst>
            <pc:docMk/>
            <pc:sldMk cId="2608105977" sldId="257"/>
            <ac:spMk id="6" creationId="{699B6259-4B69-41CF-B958-58963F5BA35C}"/>
          </ac:spMkLst>
        </pc:spChg>
        <pc:spChg chg="mod">
          <ac:chgData name="Gerson Geraldo Viergutz" userId="8e040de4-94b7-49b8-b656-0df993d7feee" providerId="ADAL" clId="{443BF8A6-F1B9-48BF-AF19-3499648E30AA}" dt="2020-01-15T12:18:18.263" v="5" actId="14100"/>
          <ac:spMkLst>
            <pc:docMk/>
            <pc:sldMk cId="2608105977" sldId="257"/>
            <ac:spMk id="13" creationId="{E3394D97-4041-4CD6-9664-63A693051C22}"/>
          </ac:spMkLst>
        </pc:spChg>
        <pc:spChg chg="mod">
          <ac:chgData name="Gerson Geraldo Viergutz" userId="8e040de4-94b7-49b8-b656-0df993d7feee" providerId="ADAL" clId="{443BF8A6-F1B9-48BF-AF19-3499648E30AA}" dt="2020-01-15T12:18:21.447" v="6" actId="14100"/>
          <ac:spMkLst>
            <pc:docMk/>
            <pc:sldMk cId="2608105977" sldId="257"/>
            <ac:spMk id="15" creationId="{3C62A90C-B7A0-42C9-9904-3C96F126CE5D}"/>
          </ac:spMkLst>
        </pc:spChg>
        <pc:spChg chg="mod">
          <ac:chgData name="Gerson Geraldo Viergutz" userId="8e040de4-94b7-49b8-b656-0df993d7feee" providerId="ADAL" clId="{443BF8A6-F1B9-48BF-AF19-3499648E30AA}" dt="2020-01-15T12:18:23.830" v="7" actId="14100"/>
          <ac:spMkLst>
            <pc:docMk/>
            <pc:sldMk cId="2608105977" sldId="257"/>
            <ac:spMk id="16" creationId="{54DC848E-7477-4BEB-90EE-EA396C33528F}"/>
          </ac:spMkLst>
        </pc:spChg>
      </pc:sldChg>
      <pc:sldChg chg="add">
        <pc:chgData name="Gerson Geraldo Viergutz" userId="8e040de4-94b7-49b8-b656-0df993d7feee" providerId="ADAL" clId="{443BF8A6-F1B9-48BF-AF19-3499648E30AA}" dt="2020-01-15T12:17:49.419" v="0"/>
        <pc:sldMkLst>
          <pc:docMk/>
          <pc:sldMk cId="1209476735" sldId="258"/>
        </pc:sldMkLst>
      </pc:sldChg>
      <pc:sldChg chg="add">
        <pc:chgData name="Gerson Geraldo Viergutz" userId="8e040de4-94b7-49b8-b656-0df993d7feee" providerId="ADAL" clId="{443BF8A6-F1B9-48BF-AF19-3499648E30AA}" dt="2020-01-15T12:18:47.538" v="9" actId="2890"/>
        <pc:sldMkLst>
          <pc:docMk/>
          <pc:sldMk cId="418151807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C746B-29F8-4026-BF88-A9E2007F5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0C7CEB-A13B-4442-945C-ADB03D49A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FDA861-CD0E-436A-B19E-721FCC45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C8BC-3038-454E-8C8E-3C03EE794F20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F6C652-5BC6-4129-BEBD-B58DBA4A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783F9E-A332-4924-AECD-61C1C745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D532-98B0-4FA0-A6E8-3244B57011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28CEA-83F2-4079-B6EF-2C11D90A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5D737C-2477-4622-93B9-4E7C25695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9EA7CA-B01B-42B5-A46E-A182CD6B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C8BC-3038-454E-8C8E-3C03EE794F20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64D38-8E2A-4C07-9028-690557FE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A95F12-859C-488E-BF0E-D52D1FD9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D532-98B0-4FA0-A6E8-3244B57011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36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ABB55D-3697-40A4-A0E2-482DB7EF4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310F12-9F7E-4B79-9596-6F55D0AC1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EDD8D5-BE06-4C83-A970-E16F6D1E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C8BC-3038-454E-8C8E-3C03EE794F20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9E7195-2899-48D6-AC36-A452E5E8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007142-F33D-4837-BFF3-DE611524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D532-98B0-4FA0-A6E8-3244B57011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68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62CA4-1279-459B-91DA-952312B6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068F51-CB7D-4FF8-B442-57B641E12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C27374-22DA-40F7-A08D-BBA4700A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C8BC-3038-454E-8C8E-3C03EE794F20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3FED43-FD80-451B-A3A4-ABD814A3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A53895-8029-496F-8CE1-49EE19B5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D532-98B0-4FA0-A6E8-3244B57011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64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CC3CF-0022-49F3-B46F-21435209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61A893-7364-443F-8A68-F16C422ED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2F8470-BE70-4DFC-AC5A-1532FD2C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C8BC-3038-454E-8C8E-3C03EE794F20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3CCD42-0215-44D3-80D6-5DE0D2CD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109552-683F-4A8A-AA0F-2627421B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D532-98B0-4FA0-A6E8-3244B57011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9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FE019-699A-4BB7-937D-C2FBC663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48C00F-DB06-4FF1-931A-ED401280B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4C9D43-3165-4198-846E-FFCDC4C15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B340FD-8600-4B5D-B1C6-6FCB6727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C8BC-3038-454E-8C8E-3C03EE794F20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637B53-0613-4F5E-9FCF-4F7FAD3D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CCB94E-0DA8-4293-900B-3B728C14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D532-98B0-4FA0-A6E8-3244B57011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35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EC756-FA7C-41A1-BBC3-B90566C6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55F0CA-4DA9-425F-A00E-23BD90B45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492B17-EF35-4A52-87F4-CCCCA39EC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86AAB4-77D2-4C4C-B1C8-DEB86E91F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9AB30D-9B9A-4A8A-9DD0-DC1CCD21C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6300EB-084E-4391-9713-8A2065EC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C8BC-3038-454E-8C8E-3C03EE794F20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2AD094-54F1-4B2A-8550-4E7A6B4E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8B2E70-91B5-4787-AEBE-2B6D3F81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D532-98B0-4FA0-A6E8-3244B57011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53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6EFA5-0596-438D-9351-9777D54D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F4A0A3-D1EA-4455-9303-00BB0303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C8BC-3038-454E-8C8E-3C03EE794F20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C9BFDA8-9314-4E0B-9FFC-14C2849D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DB00B3-5B9F-4269-8527-F1711969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D532-98B0-4FA0-A6E8-3244B57011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43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B6AFE6-A1AE-43CD-A4F4-DB416E75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C8BC-3038-454E-8C8E-3C03EE794F20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814C2B-F491-42AA-AF4D-D2514B6D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184211-F3B2-49B3-AECA-7F4B983F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D532-98B0-4FA0-A6E8-3244B57011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45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4580C-DB4C-4307-A39B-7A947A43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C7FAFB-E5D1-427D-B372-0A4802D96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24F53F-580D-419B-8C25-B6CDEB339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A7383C-1FDB-4A86-96CC-4B8BABB9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C8BC-3038-454E-8C8E-3C03EE794F20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EBB5E2-0DB7-4956-B816-954CD886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B9BDDF-B401-493D-8FBE-8217F13A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D532-98B0-4FA0-A6E8-3244B57011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24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06C58-E39E-4494-85AB-B9134ACB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95A214-D906-4537-8987-6A87D88D5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20BC18-0B30-4DA6-9333-F71D21AA1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9A94A2-56F7-4F55-9BC0-17FF16F8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C8BC-3038-454E-8C8E-3C03EE794F20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08699A-3612-4DF3-8FA0-DC0B8827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F49410-5DFF-4054-8C73-D41BBFF7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D532-98B0-4FA0-A6E8-3244B57011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01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E40C965-CBAA-41B2-AC1F-C10C350C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46812E-452C-4C07-8754-130FE6F2B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ACB8E4-B72A-4C4E-8569-DDE11A631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5C8BC-3038-454E-8C8E-3C03EE794F20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231CB2-79C6-4876-A94A-1365D8B6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CDB721-D6C6-4A1B-BAB4-F486E543F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2D532-98B0-4FA0-A6E8-3244B57011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41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E057BE-C6A4-4805-91FE-38228CC57135}"/>
              </a:ext>
            </a:extLst>
          </p:cNvPr>
          <p:cNvSpPr/>
          <p:nvPr/>
        </p:nvSpPr>
        <p:spPr>
          <a:xfrm>
            <a:off x="-20186" y="0"/>
            <a:ext cx="1585519" cy="6858000"/>
          </a:xfrm>
          <a:prstGeom prst="rect">
            <a:avLst/>
          </a:prstGeom>
          <a:gradFill>
            <a:gsLst>
              <a:gs pos="0">
                <a:srgbClr val="009CAD"/>
              </a:gs>
              <a:gs pos="100000">
                <a:srgbClr val="02689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0EFE946-E7F8-4851-9FAC-20D0C6978E0C}"/>
              </a:ext>
            </a:extLst>
          </p:cNvPr>
          <p:cNvSpPr/>
          <p:nvPr/>
        </p:nvSpPr>
        <p:spPr>
          <a:xfrm>
            <a:off x="1585518" y="1"/>
            <a:ext cx="10606481" cy="470018"/>
          </a:xfrm>
          <a:prstGeom prst="rect">
            <a:avLst/>
          </a:prstGeom>
          <a:solidFill>
            <a:srgbClr val="E5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72D4EC-F2D1-4F80-8143-6F61945FA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8" y="84008"/>
            <a:ext cx="1354442" cy="30200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99B6259-4B69-41CF-B958-58963F5BA35C}"/>
              </a:ext>
            </a:extLst>
          </p:cNvPr>
          <p:cNvSpPr/>
          <p:nvPr/>
        </p:nvSpPr>
        <p:spPr>
          <a:xfrm>
            <a:off x="1749104" y="578839"/>
            <a:ext cx="180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BEBA547-AA4C-4188-97BC-88AA6AEF3385}"/>
              </a:ext>
            </a:extLst>
          </p:cNvPr>
          <p:cNvSpPr/>
          <p:nvPr/>
        </p:nvSpPr>
        <p:spPr>
          <a:xfrm>
            <a:off x="3863270" y="578839"/>
            <a:ext cx="180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90C135D-A513-4CB9-8B32-89F00F7DBEB8}"/>
              </a:ext>
            </a:extLst>
          </p:cNvPr>
          <p:cNvSpPr/>
          <p:nvPr/>
        </p:nvSpPr>
        <p:spPr>
          <a:xfrm>
            <a:off x="5977436" y="578839"/>
            <a:ext cx="180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F6D71B0-0D43-4495-9AC9-B1B50B36273C}"/>
              </a:ext>
            </a:extLst>
          </p:cNvPr>
          <p:cNvSpPr/>
          <p:nvPr/>
        </p:nvSpPr>
        <p:spPr>
          <a:xfrm>
            <a:off x="8091602" y="578839"/>
            <a:ext cx="180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C79C833-30EE-4F2D-A572-BAB145C1E060}"/>
              </a:ext>
            </a:extLst>
          </p:cNvPr>
          <p:cNvSpPr/>
          <p:nvPr/>
        </p:nvSpPr>
        <p:spPr>
          <a:xfrm>
            <a:off x="10205769" y="578839"/>
            <a:ext cx="180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74019AB-4368-4A70-9041-C7561AD100BB}"/>
              </a:ext>
            </a:extLst>
          </p:cNvPr>
          <p:cNvSpPr/>
          <p:nvPr/>
        </p:nvSpPr>
        <p:spPr>
          <a:xfrm>
            <a:off x="1749104" y="1610687"/>
            <a:ext cx="3914166" cy="1818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394D97-4041-4CD6-9664-63A693051C22}"/>
              </a:ext>
            </a:extLst>
          </p:cNvPr>
          <p:cNvSpPr/>
          <p:nvPr/>
        </p:nvSpPr>
        <p:spPr>
          <a:xfrm>
            <a:off x="1749104" y="3699546"/>
            <a:ext cx="3914166" cy="3078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334A02E-B486-4C21-849A-9D6FF4BFD8B6}"/>
              </a:ext>
            </a:extLst>
          </p:cNvPr>
          <p:cNvSpPr/>
          <p:nvPr/>
        </p:nvSpPr>
        <p:spPr>
          <a:xfrm>
            <a:off x="5977435" y="1608997"/>
            <a:ext cx="6028333" cy="1818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C62A90C-B7A0-42C9-9904-3C96F126CE5D}"/>
              </a:ext>
            </a:extLst>
          </p:cNvPr>
          <p:cNvSpPr/>
          <p:nvPr/>
        </p:nvSpPr>
        <p:spPr>
          <a:xfrm>
            <a:off x="5977436" y="3665936"/>
            <a:ext cx="2805837" cy="3078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4DC848E-7477-4BEB-90EE-EA396C33528F}"/>
              </a:ext>
            </a:extLst>
          </p:cNvPr>
          <p:cNvSpPr/>
          <p:nvPr/>
        </p:nvSpPr>
        <p:spPr>
          <a:xfrm>
            <a:off x="9006984" y="3665936"/>
            <a:ext cx="2998784" cy="3078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47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E057BE-C6A4-4805-91FE-38228CC5713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09CAD"/>
              </a:gs>
              <a:gs pos="100000">
                <a:srgbClr val="02689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0EFE946-E7F8-4851-9FAC-20D0C6978E0C}"/>
              </a:ext>
            </a:extLst>
          </p:cNvPr>
          <p:cNvSpPr/>
          <p:nvPr/>
        </p:nvSpPr>
        <p:spPr>
          <a:xfrm>
            <a:off x="1585518" y="466531"/>
            <a:ext cx="10606481" cy="6391468"/>
          </a:xfrm>
          <a:prstGeom prst="rect">
            <a:avLst/>
          </a:prstGeom>
          <a:solidFill>
            <a:srgbClr val="E5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72D4EC-F2D1-4F80-8143-6F61945FA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8" y="84008"/>
            <a:ext cx="1354442" cy="30200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99B6259-4B69-41CF-B958-58963F5BA35C}"/>
              </a:ext>
            </a:extLst>
          </p:cNvPr>
          <p:cNvSpPr/>
          <p:nvPr/>
        </p:nvSpPr>
        <p:spPr>
          <a:xfrm>
            <a:off x="1749103" y="578839"/>
            <a:ext cx="1908001" cy="7887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BEBA547-AA4C-4188-97BC-88AA6AEF3385}"/>
              </a:ext>
            </a:extLst>
          </p:cNvPr>
          <p:cNvSpPr/>
          <p:nvPr/>
        </p:nvSpPr>
        <p:spPr>
          <a:xfrm>
            <a:off x="3836270" y="578838"/>
            <a:ext cx="1908000" cy="791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90C135D-A513-4CB9-8B32-89F00F7DBEB8}"/>
              </a:ext>
            </a:extLst>
          </p:cNvPr>
          <p:cNvSpPr/>
          <p:nvPr/>
        </p:nvSpPr>
        <p:spPr>
          <a:xfrm>
            <a:off x="5923436" y="578838"/>
            <a:ext cx="1908000" cy="791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F6D71B0-0D43-4495-9AC9-B1B50B36273C}"/>
              </a:ext>
            </a:extLst>
          </p:cNvPr>
          <p:cNvSpPr/>
          <p:nvPr/>
        </p:nvSpPr>
        <p:spPr>
          <a:xfrm>
            <a:off x="8010602" y="578838"/>
            <a:ext cx="1908000" cy="791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C79C833-30EE-4F2D-A572-BAB145C1E060}"/>
              </a:ext>
            </a:extLst>
          </p:cNvPr>
          <p:cNvSpPr/>
          <p:nvPr/>
        </p:nvSpPr>
        <p:spPr>
          <a:xfrm>
            <a:off x="10097768" y="578838"/>
            <a:ext cx="1908000" cy="791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74019AB-4368-4A70-9041-C7561AD100BB}"/>
              </a:ext>
            </a:extLst>
          </p:cNvPr>
          <p:cNvSpPr/>
          <p:nvPr/>
        </p:nvSpPr>
        <p:spPr>
          <a:xfrm>
            <a:off x="1749104" y="1480880"/>
            <a:ext cx="3995166" cy="19481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394D97-4041-4CD6-9664-63A693051C22}"/>
              </a:ext>
            </a:extLst>
          </p:cNvPr>
          <p:cNvSpPr/>
          <p:nvPr/>
        </p:nvSpPr>
        <p:spPr>
          <a:xfrm>
            <a:off x="1749103" y="3569740"/>
            <a:ext cx="4004621" cy="31749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334A02E-B486-4C21-849A-9D6FF4BFD8B6}"/>
              </a:ext>
            </a:extLst>
          </p:cNvPr>
          <p:cNvSpPr/>
          <p:nvPr/>
        </p:nvSpPr>
        <p:spPr>
          <a:xfrm>
            <a:off x="5923437" y="1479190"/>
            <a:ext cx="6082332" cy="19481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C62A90C-B7A0-42C9-9904-3C96F126CE5D}"/>
              </a:ext>
            </a:extLst>
          </p:cNvPr>
          <p:cNvSpPr/>
          <p:nvPr/>
        </p:nvSpPr>
        <p:spPr>
          <a:xfrm>
            <a:off x="5917308" y="3536130"/>
            <a:ext cx="2865965" cy="32085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4DC848E-7477-4BEB-90EE-EA396C33528F}"/>
              </a:ext>
            </a:extLst>
          </p:cNvPr>
          <p:cNvSpPr/>
          <p:nvPr/>
        </p:nvSpPr>
        <p:spPr>
          <a:xfrm>
            <a:off x="8946857" y="3536130"/>
            <a:ext cx="3058911" cy="32085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10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E057BE-C6A4-4805-91FE-38228CC5713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09CAD"/>
              </a:gs>
              <a:gs pos="100000">
                <a:srgbClr val="02689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0EFE946-E7F8-4851-9FAC-20D0C6978E0C}"/>
              </a:ext>
            </a:extLst>
          </p:cNvPr>
          <p:cNvSpPr/>
          <p:nvPr/>
        </p:nvSpPr>
        <p:spPr>
          <a:xfrm>
            <a:off x="1585518" y="466531"/>
            <a:ext cx="10606481" cy="6391468"/>
          </a:xfrm>
          <a:prstGeom prst="rect">
            <a:avLst/>
          </a:prstGeom>
          <a:solidFill>
            <a:srgbClr val="E5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72D4EC-F2D1-4F80-8143-6F61945FA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8" y="84008"/>
            <a:ext cx="1354442" cy="30200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99B6259-4B69-41CF-B958-58963F5BA35C}"/>
              </a:ext>
            </a:extLst>
          </p:cNvPr>
          <p:cNvSpPr/>
          <p:nvPr/>
        </p:nvSpPr>
        <p:spPr>
          <a:xfrm>
            <a:off x="1749103" y="578839"/>
            <a:ext cx="1908001" cy="7887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BEBA547-AA4C-4188-97BC-88AA6AEF3385}"/>
              </a:ext>
            </a:extLst>
          </p:cNvPr>
          <p:cNvSpPr/>
          <p:nvPr/>
        </p:nvSpPr>
        <p:spPr>
          <a:xfrm>
            <a:off x="3836270" y="578838"/>
            <a:ext cx="1908000" cy="791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90C135D-A513-4CB9-8B32-89F00F7DBEB8}"/>
              </a:ext>
            </a:extLst>
          </p:cNvPr>
          <p:cNvSpPr/>
          <p:nvPr/>
        </p:nvSpPr>
        <p:spPr>
          <a:xfrm>
            <a:off x="5923436" y="578838"/>
            <a:ext cx="1908000" cy="791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F6D71B0-0D43-4495-9AC9-B1B50B36273C}"/>
              </a:ext>
            </a:extLst>
          </p:cNvPr>
          <p:cNvSpPr/>
          <p:nvPr/>
        </p:nvSpPr>
        <p:spPr>
          <a:xfrm>
            <a:off x="8010602" y="578838"/>
            <a:ext cx="1908000" cy="791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C79C833-30EE-4F2D-A572-BAB145C1E060}"/>
              </a:ext>
            </a:extLst>
          </p:cNvPr>
          <p:cNvSpPr/>
          <p:nvPr/>
        </p:nvSpPr>
        <p:spPr>
          <a:xfrm>
            <a:off x="10097768" y="578838"/>
            <a:ext cx="1908000" cy="791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74019AB-4368-4A70-9041-C7561AD100BB}"/>
              </a:ext>
            </a:extLst>
          </p:cNvPr>
          <p:cNvSpPr/>
          <p:nvPr/>
        </p:nvSpPr>
        <p:spPr>
          <a:xfrm>
            <a:off x="1749104" y="1480880"/>
            <a:ext cx="3995166" cy="19481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394D97-4041-4CD6-9664-63A693051C22}"/>
              </a:ext>
            </a:extLst>
          </p:cNvPr>
          <p:cNvSpPr/>
          <p:nvPr/>
        </p:nvSpPr>
        <p:spPr>
          <a:xfrm>
            <a:off x="1749103" y="3569740"/>
            <a:ext cx="4004621" cy="31749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334A02E-B486-4C21-849A-9D6FF4BFD8B6}"/>
              </a:ext>
            </a:extLst>
          </p:cNvPr>
          <p:cNvSpPr/>
          <p:nvPr/>
        </p:nvSpPr>
        <p:spPr>
          <a:xfrm>
            <a:off x="5923437" y="1479190"/>
            <a:ext cx="6082332" cy="19481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C62A90C-B7A0-42C9-9904-3C96F126CE5D}"/>
              </a:ext>
            </a:extLst>
          </p:cNvPr>
          <p:cNvSpPr/>
          <p:nvPr/>
        </p:nvSpPr>
        <p:spPr>
          <a:xfrm>
            <a:off x="5917308" y="3536130"/>
            <a:ext cx="2865965" cy="32085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4DC848E-7477-4BEB-90EE-EA396C33528F}"/>
              </a:ext>
            </a:extLst>
          </p:cNvPr>
          <p:cNvSpPr/>
          <p:nvPr/>
        </p:nvSpPr>
        <p:spPr>
          <a:xfrm>
            <a:off x="8946857" y="3536130"/>
            <a:ext cx="3058911" cy="32085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518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Gerson Viergutz</dc:creator>
  <cp:lastModifiedBy>Gerson Viergutz</cp:lastModifiedBy>
  <cp:revision>10</cp:revision>
  <dcterms:created xsi:type="dcterms:W3CDTF">2019-02-07T19:51:37Z</dcterms:created>
  <dcterms:modified xsi:type="dcterms:W3CDTF">2020-01-16T01:32:21Z</dcterms:modified>
</cp:coreProperties>
</file>