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59CE8-CFD1-4F3B-81F1-D4EA2DBBB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B86B43-4498-41DB-9563-AB0924366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FFF411-6DC4-4FDB-8B55-7BD8517C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111F-7367-4C54-84AF-AABBBC568571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E174B9-F475-4CFB-A3B4-6E3CB526B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58B1EC-E530-4835-AF53-F1699F55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8E28-7A9B-4A39-AB5A-B9407278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98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01616-02D0-4EDC-8486-D7EA62CE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60662E7-2435-4C6B-B705-B2024C62B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243AD8-C83E-418B-9C29-59E1AB3F9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111F-7367-4C54-84AF-AABBBC568571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B82030-4FF8-4160-B9EF-2219D152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857421-6250-4C78-828F-34D7E83B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8E28-7A9B-4A39-AB5A-B9407278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212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9538CBF-5107-4664-8B28-999F7F205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3BF88D-2143-4F81-A94F-7B49100B4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C08CEA-E1AE-47D3-97C4-14746D4E3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111F-7367-4C54-84AF-AABBBC568571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FE1E11-2696-4B65-A85E-59E6DB9E5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F9758B-B566-40BB-8FBA-83F1C0EA7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8E28-7A9B-4A39-AB5A-B9407278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98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192F4-5BB0-4194-A2A5-F67BF2ED9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1D6479-4333-4F34-88BD-B244521A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6A3185-2B4D-4342-B176-5D9ACC3ED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111F-7367-4C54-84AF-AABBBC568571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FAD181-26F2-43EB-A4CB-5AE99E91D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186422-1911-49C5-A760-A58DB11C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8E28-7A9B-4A39-AB5A-B9407278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07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4E5BA-0F35-41A2-A7F5-135FB909F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004CD1-795B-40C3-9F3B-6D3F4E985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6F388D-AAB4-44B1-AC7F-3AA58E521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111F-7367-4C54-84AF-AABBBC568571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3572F7-D9CF-4BD7-9289-D7A1391EC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DE8549-44BD-4CB9-B889-79B1B80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8E28-7A9B-4A39-AB5A-B9407278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24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EA675-3880-4C09-BF46-0C67716A9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96945A-C21C-4F1F-8244-A793955C5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8D85D3-F34C-417B-995D-7A3CCD2B7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B02CA8-65F5-42ED-BDF4-D1C4F7C0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111F-7367-4C54-84AF-AABBBC568571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CE657B-88F3-4302-87B2-A3FC07D60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506022-A7E8-475E-80D4-3ECCADA5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8E28-7A9B-4A39-AB5A-B9407278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27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AF109-E5B3-49BF-A2D0-95F96100C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1E6955-F396-41BE-969B-29853AFC8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176ECE-4CFE-426A-AF2D-45CB8ECD5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1E602C1-9EF7-48E6-A183-98B0C1FB4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86B42D4-34CE-4CEF-9DC2-3915F04C6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FC3C216-7BF7-4BC6-8F28-2E1BF9845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111F-7367-4C54-84AF-AABBBC568571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E518BF-1C83-4F9B-AE4F-CA84D538E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948215-755E-4D42-B4F4-0488A86F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8E28-7A9B-4A39-AB5A-B9407278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79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B2156-25C0-4D16-95D7-EC0D1BEAE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51FB988-FD04-4BDB-B682-4A15C477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111F-7367-4C54-84AF-AABBBC568571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952F201-BBAE-45F0-A47C-CE260824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2F1CB07-7FED-4A84-8722-52642D30C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8E28-7A9B-4A39-AB5A-B9407278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58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88AE040-B665-420A-9749-F1FC94CB0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111F-7367-4C54-84AF-AABBBC568571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536166A-0F5F-449F-88D1-754EECB8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64142E8-82AD-4738-BAB1-0EBF52D2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8E28-7A9B-4A39-AB5A-B9407278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66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AD3FE-AD90-4C76-A494-92F88EFDC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468C81-D7F1-46D6-8764-EBDA64F7E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AD4E76-53AC-4BEB-8052-A126A175C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545BB8-24E3-4C48-BB93-6DC457E6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111F-7367-4C54-84AF-AABBBC568571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398423-672D-45D4-8DA5-B6417AAF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78B668-2839-4843-A913-11D3D03CE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8E28-7A9B-4A39-AB5A-B9407278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15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6A8BF-C2E8-4733-A80C-3811C083E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BF84C45-2B2E-4103-BC4B-A0AD6871E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2E2DC9C-9B37-4990-8175-EFA029CB8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A98D33-32AD-46E8-8BF6-BFF09112D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111F-7367-4C54-84AF-AABBBC568571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BF30EE-5A5E-4C70-B9D2-FB008D27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F1EC2B-9CFC-4B4E-9D7F-238C7127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8E28-7A9B-4A39-AB5A-B9407278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52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6C6286-FFFA-4669-A983-6C0A0994D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3918E0-7E65-4C8B-80F4-CDE0F93A6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56D9B3-CE37-4EAA-B389-E02A0F96B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A111F-7367-4C54-84AF-AABBBC568571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875071-12B4-4A60-A44F-A27D9A620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A1BBEE-8F53-4F87-BA7C-DBB59CF58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A8E28-7A9B-4A39-AB5A-B9407278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57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68156-5D58-4350-AE4D-C13D75CBE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9651"/>
            <a:ext cx="9144000" cy="847724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FF00"/>
                </a:solidFill>
                <a:latin typeface="Bauhaus 93" panose="04030905020B02020C02" pitchFamily="82" charset="0"/>
              </a:rPr>
              <a:t>Linha da vida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23E479-3193-408D-A77E-EF457BC41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14550"/>
            <a:ext cx="9144000" cy="402907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Meu interesse sobre o tema começou quando minha tia levou</a:t>
            </a:r>
          </a:p>
          <a:p>
            <a:r>
              <a:rPr lang="pt-BR" dirty="0">
                <a:solidFill>
                  <a:srgbClr val="FFFF00"/>
                </a:solidFill>
              </a:rPr>
              <a:t> pra casa um computador com um monitor que parecia um micro-ondas</a:t>
            </a:r>
          </a:p>
          <a:p>
            <a:r>
              <a:rPr lang="pt-BR" dirty="0">
                <a:solidFill>
                  <a:srgbClr val="FFFF00"/>
                </a:solidFill>
              </a:rPr>
              <a:t> e um gabinete que parecia um freezer de tão grande. Fiquei mais</a:t>
            </a:r>
          </a:p>
          <a:p>
            <a:r>
              <a:rPr lang="pt-BR" dirty="0">
                <a:solidFill>
                  <a:srgbClr val="FFFF00"/>
                </a:solidFill>
              </a:rPr>
              <a:t> incrédulo ainda quando anos depois ela entrou com um pequeno</a:t>
            </a:r>
          </a:p>
          <a:p>
            <a:r>
              <a:rPr lang="pt-BR" dirty="0">
                <a:solidFill>
                  <a:srgbClr val="FFFF00"/>
                </a:solidFill>
              </a:rPr>
              <a:t> notebook da Lenovo. Imaginem como fiquei quando vi um celular.</a:t>
            </a:r>
          </a:p>
          <a:p>
            <a:r>
              <a:rPr lang="pt-BR" dirty="0">
                <a:solidFill>
                  <a:srgbClr val="FFFF00"/>
                </a:solidFill>
              </a:rPr>
              <a:t> Depois disso comecei a imaginar o futuro da</a:t>
            </a:r>
          </a:p>
          <a:p>
            <a:r>
              <a:rPr lang="pt-BR" dirty="0">
                <a:solidFill>
                  <a:srgbClr val="FFFF00"/>
                </a:solidFill>
              </a:rPr>
              <a:t> tecnologia e onde poderia ela chegar, isso me levou até a cultura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>
                <a:solidFill>
                  <a:srgbClr val="00B0F0"/>
                </a:solidFill>
              </a:rPr>
              <a:t>CYBERPUNK.</a:t>
            </a:r>
          </a:p>
        </p:txBody>
      </p:sp>
    </p:spTree>
    <p:extLst>
      <p:ext uri="{BB962C8B-B14F-4D97-AF65-F5344CB8AC3E}">
        <p14:creationId xmlns:p14="http://schemas.microsoft.com/office/powerpoint/2010/main" val="4116731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2C7BE-FEC4-42BC-BB84-6E268707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9625"/>
            <a:ext cx="10515600" cy="1304926"/>
          </a:xfrm>
        </p:spPr>
        <p:txBody>
          <a:bodyPr>
            <a:normAutofit/>
          </a:bodyPr>
          <a:lstStyle/>
          <a:p>
            <a:pPr algn="ctr"/>
            <a:r>
              <a:rPr lang="pt-BR" sz="5400" dirty="0">
                <a:solidFill>
                  <a:srgbClr val="FFFF00"/>
                </a:solidFill>
                <a:latin typeface="Bauhaus 93" panose="04030905020B02020C02" pitchFamily="82" charset="0"/>
              </a:rPr>
              <a:t>valores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D50E8D-BC23-4449-9218-0862E2853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4551"/>
            <a:ext cx="10515600" cy="4062412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dirty="0">
                <a:solidFill>
                  <a:srgbClr val="FFFF00"/>
                </a:solidFill>
              </a:rPr>
              <a:t>Eu sou uma pessoa que busca ser </a:t>
            </a:r>
            <a:r>
              <a:rPr lang="pt-BR" sz="2400" dirty="0">
                <a:solidFill>
                  <a:srgbClr val="00B0F0"/>
                </a:solidFill>
              </a:rPr>
              <a:t>independente</a:t>
            </a:r>
            <a:r>
              <a:rPr lang="pt-BR" sz="2400" dirty="0">
                <a:solidFill>
                  <a:srgbClr val="FFFF00"/>
                </a:solidFill>
              </a:rPr>
              <a:t> e me sentir livre, </a:t>
            </a:r>
          </a:p>
          <a:p>
            <a:pPr marL="0" indent="0" algn="ctr">
              <a:buNone/>
            </a:pPr>
            <a:r>
              <a:rPr lang="pt-BR" sz="2400" dirty="0">
                <a:solidFill>
                  <a:srgbClr val="FFFF00"/>
                </a:solidFill>
              </a:rPr>
              <a:t> conquistar meus sonhos e objetivos por esforço e mérito próprio. A</a:t>
            </a:r>
          </a:p>
          <a:p>
            <a:pPr marL="0" indent="0" algn="ctr">
              <a:buNone/>
            </a:pPr>
            <a:r>
              <a:rPr lang="pt-BR" sz="2400" dirty="0">
                <a:solidFill>
                  <a:srgbClr val="FFFF00"/>
                </a:solidFill>
              </a:rPr>
              <a:t> grande maioria dos personagens no universo cyberpunk são muito</a:t>
            </a:r>
          </a:p>
          <a:p>
            <a:pPr marL="0" indent="0" algn="ctr">
              <a:buNone/>
            </a:pPr>
            <a:r>
              <a:rPr lang="pt-BR" sz="2400" dirty="0">
                <a:solidFill>
                  <a:srgbClr val="FFFF00"/>
                </a:solidFill>
              </a:rPr>
              <a:t> fortes e inteligentes, conseguem se virar sozinhos e alguns tentam</a:t>
            </a:r>
          </a:p>
          <a:p>
            <a:pPr marL="0" indent="0" algn="ctr">
              <a:buNone/>
            </a:pPr>
            <a:r>
              <a:rPr lang="pt-BR" sz="2400" dirty="0">
                <a:solidFill>
                  <a:srgbClr val="FFFF00"/>
                </a:solidFill>
              </a:rPr>
              <a:t> fazer o bem apesar de viverem numa distopia. Eu me identifiquei</a:t>
            </a:r>
          </a:p>
          <a:p>
            <a:pPr marL="0" indent="0" algn="ctr">
              <a:buNone/>
            </a:pPr>
            <a:r>
              <a:rPr lang="pt-BR" sz="2400" dirty="0">
                <a:solidFill>
                  <a:srgbClr val="FFFF00"/>
                </a:solidFill>
              </a:rPr>
              <a:t> com vários desses personagens, alguns se tonaram verdadeiras</a:t>
            </a:r>
          </a:p>
          <a:p>
            <a:pPr marL="0" indent="0" algn="ctr">
              <a:buNone/>
            </a:pPr>
            <a:r>
              <a:rPr lang="pt-BR" sz="2400" dirty="0">
                <a:solidFill>
                  <a:srgbClr val="FFFF00"/>
                </a:solidFill>
              </a:rPr>
              <a:t> inspirações mesmo sendo fictícios.</a:t>
            </a:r>
          </a:p>
          <a:p>
            <a:pPr marL="0" indent="0" algn="ctr">
              <a:buNone/>
            </a:pPr>
            <a:r>
              <a:rPr lang="pt-BR" dirty="0">
                <a:solidFill>
                  <a:srgbClr val="FFFF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972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75C51-60B0-424C-A322-32117A3B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pt-BR" sz="5400" dirty="0">
                <a:solidFill>
                  <a:srgbClr val="FFFF00"/>
                </a:solidFill>
                <a:latin typeface="Bauhaus 93" panose="04030905020B02020C02" pitchFamily="82" charset="0"/>
              </a:rPr>
            </a:br>
            <a:r>
              <a:rPr lang="pt-BR" sz="6000" dirty="0">
                <a:solidFill>
                  <a:srgbClr val="FFFF00"/>
                </a:solidFill>
                <a:latin typeface="Bauhaus 93" panose="04030905020B02020C02" pitchFamily="82" charset="0"/>
              </a:rPr>
              <a:t>superação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A43587-AE9E-4F22-A6DA-623A0F6DA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09098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pt-BR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pt-BR" sz="2400" dirty="0">
                <a:solidFill>
                  <a:srgbClr val="FFFF00"/>
                </a:solidFill>
              </a:rPr>
              <a:t>Eu passei por muitas dificuldades: computador quebrou, falta de</a:t>
            </a:r>
          </a:p>
          <a:p>
            <a:pPr marL="0" indent="0" algn="ctr">
              <a:buNone/>
            </a:pPr>
            <a:r>
              <a:rPr lang="pt-BR" sz="2400" dirty="0">
                <a:solidFill>
                  <a:srgbClr val="FFFF00"/>
                </a:solidFill>
              </a:rPr>
              <a:t> passagem para chegar até as aulas, notas baixas nas matérias,</a:t>
            </a:r>
          </a:p>
          <a:p>
            <a:pPr marL="0" indent="0" algn="ctr">
              <a:buNone/>
            </a:pPr>
            <a:r>
              <a:rPr lang="pt-BR" sz="2400" dirty="0">
                <a:solidFill>
                  <a:srgbClr val="FFFF00"/>
                </a:solidFill>
              </a:rPr>
              <a:t> desmotivação. Apesar de tudo consegui chegar até aqui e passei por</a:t>
            </a:r>
          </a:p>
          <a:p>
            <a:pPr marL="0" indent="0" algn="ctr">
              <a:buNone/>
            </a:pPr>
            <a:r>
              <a:rPr lang="pt-BR" sz="2400" dirty="0">
                <a:solidFill>
                  <a:srgbClr val="FFFF00"/>
                </a:solidFill>
              </a:rPr>
              <a:t> cima de alguns problemas como um verdadeiro cyberpunk faria e vou</a:t>
            </a:r>
          </a:p>
          <a:p>
            <a:pPr marL="0" indent="0" algn="ctr">
              <a:buNone/>
            </a:pPr>
            <a:r>
              <a:rPr lang="pt-BR" sz="2400" dirty="0">
                <a:solidFill>
                  <a:srgbClr val="FFFF00"/>
                </a:solidFill>
              </a:rPr>
              <a:t> tentar o meu melhor até o final. Durante a realização desse projeto eu</a:t>
            </a:r>
          </a:p>
          <a:p>
            <a:pPr marL="0" indent="0" algn="ctr">
              <a:buNone/>
            </a:pPr>
            <a:r>
              <a:rPr lang="pt-BR" sz="2400" dirty="0">
                <a:solidFill>
                  <a:srgbClr val="FFFF00"/>
                </a:solidFill>
              </a:rPr>
              <a:t> senti desespero quando tudo dava errado e vibrei quando tudo deu</a:t>
            </a:r>
          </a:p>
          <a:p>
            <a:pPr marL="0" indent="0" algn="ctr">
              <a:buNone/>
            </a:pPr>
            <a:r>
              <a:rPr lang="pt-BR" sz="2400" dirty="0">
                <a:solidFill>
                  <a:srgbClr val="FFFF00"/>
                </a:solidFill>
              </a:rPr>
              <a:t> certo, foi uma experiencia que com certeza vou lembrar e levar pra   </a:t>
            </a:r>
          </a:p>
          <a:p>
            <a:pPr marL="0" indent="0" algn="ctr">
              <a:buNone/>
            </a:pPr>
            <a:r>
              <a:rPr lang="pt-BR" sz="2400" dirty="0">
                <a:solidFill>
                  <a:srgbClr val="00B0F0"/>
                </a:solidFill>
              </a:rPr>
              <a:t>   vida</a:t>
            </a:r>
            <a:r>
              <a:rPr lang="pt-BR" sz="2400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022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4C10E-0694-42CA-9930-22751E35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pt-BR" sz="5400" dirty="0">
                <a:solidFill>
                  <a:srgbClr val="FFFF00"/>
                </a:solidFill>
                <a:latin typeface="Bauhaus 93" panose="04030905020B02020C02" pitchFamily="82" charset="0"/>
              </a:rPr>
            </a:br>
            <a:r>
              <a:rPr lang="pt-BR" sz="5400" dirty="0">
                <a:solidFill>
                  <a:srgbClr val="FFFF00"/>
                </a:solidFill>
                <a:latin typeface="Bauhaus 93" panose="04030905020B02020C02" pitchFamily="82" charset="0"/>
              </a:rPr>
              <a:t>A  maior dificuldade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A75DA5-719B-44ED-8035-96A69B26F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2400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pt-BR" sz="2400" dirty="0">
                <a:solidFill>
                  <a:srgbClr val="FFFF00"/>
                </a:solidFill>
              </a:rPr>
              <a:t>A maior dificuldade com certeza foi ser atingido pelo </a:t>
            </a:r>
            <a:r>
              <a:rPr lang="pt-BR" sz="2400" dirty="0">
                <a:solidFill>
                  <a:srgbClr val="00B0F0"/>
                </a:solidFill>
              </a:rPr>
              <a:t>desanimo</a:t>
            </a:r>
            <a:r>
              <a:rPr lang="pt-BR" sz="2400" dirty="0">
                <a:solidFill>
                  <a:srgbClr val="FFFF00"/>
                </a:solidFill>
              </a:rPr>
              <a:t> e </a:t>
            </a:r>
            <a:r>
              <a:rPr lang="pt-BR" sz="2400" dirty="0">
                <a:solidFill>
                  <a:srgbClr val="00B0F0"/>
                </a:solidFill>
              </a:rPr>
              <a:t>desmotivação</a:t>
            </a:r>
            <a:r>
              <a:rPr lang="pt-BR" sz="2400" dirty="0">
                <a:solidFill>
                  <a:srgbClr val="FFFF00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pt-BR" sz="2400" dirty="0">
                <a:solidFill>
                  <a:srgbClr val="FFFF00"/>
                </a:solidFill>
              </a:rPr>
              <a:t> Mesmo me dedicando acabei com notas e um desempenho muito baixo, isso é</a:t>
            </a:r>
          </a:p>
          <a:p>
            <a:pPr marL="0" indent="0" algn="ctr">
              <a:buNone/>
            </a:pPr>
            <a:r>
              <a:rPr lang="pt-BR" sz="2400" dirty="0">
                <a:solidFill>
                  <a:srgbClr val="FFFF00"/>
                </a:solidFill>
              </a:rPr>
              <a:t> algo me atinge muito forte e me deixa muito mal. Eu consegui me recuperar com</a:t>
            </a:r>
          </a:p>
          <a:p>
            <a:pPr marL="0" indent="0" algn="ctr">
              <a:buNone/>
            </a:pPr>
            <a:r>
              <a:rPr lang="pt-BR" sz="2400" dirty="0">
                <a:solidFill>
                  <a:srgbClr val="FFFF00"/>
                </a:solidFill>
              </a:rPr>
              <a:t> ajuda dos meus colegas de dentro e de fora da Bandtec. Mesmo assim sempre</a:t>
            </a:r>
          </a:p>
          <a:p>
            <a:pPr marL="0" indent="0" algn="ctr">
              <a:buNone/>
            </a:pPr>
            <a:r>
              <a:rPr lang="pt-BR" sz="2400" dirty="0">
                <a:solidFill>
                  <a:srgbClr val="FFFF00"/>
                </a:solidFill>
              </a:rPr>
              <a:t> sobra aquele sentimento de dúvida se vou conseguir passar de semestre,</a:t>
            </a:r>
          </a:p>
          <a:p>
            <a:pPr marL="0" indent="0" algn="ctr">
              <a:buNone/>
            </a:pPr>
            <a:r>
              <a:rPr lang="pt-BR" sz="2400" dirty="0">
                <a:solidFill>
                  <a:srgbClr val="FFFF00"/>
                </a:solidFill>
              </a:rPr>
              <a:t> independente do resultado caprichei nesse projeto e tentei meu melhor.</a:t>
            </a:r>
          </a:p>
        </p:txBody>
      </p:sp>
    </p:spTree>
    <p:extLst>
      <p:ext uri="{BB962C8B-B14F-4D97-AF65-F5344CB8AC3E}">
        <p14:creationId xmlns:p14="http://schemas.microsoft.com/office/powerpoint/2010/main" val="3679191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463AD-83B1-4FCB-A004-C98A4FEB9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pt-BR" sz="5400" dirty="0">
                <a:solidFill>
                  <a:srgbClr val="FFFF00"/>
                </a:solidFill>
                <a:latin typeface="Bauhaus 93" panose="04030905020B02020C02" pitchFamily="82" charset="0"/>
              </a:rPr>
            </a:br>
            <a:r>
              <a:rPr lang="pt-BR" sz="6000" dirty="0">
                <a:solidFill>
                  <a:srgbClr val="FFFF00"/>
                </a:solidFill>
                <a:latin typeface="Bauhaus 93" panose="04030905020B02020C02" pitchFamily="82" charset="0"/>
              </a:rPr>
              <a:t>gratidão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A0C551-0C48-466E-AE91-274AED0E7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pt-BR" sz="2400" dirty="0">
                <a:solidFill>
                  <a:srgbClr val="FFFF00"/>
                </a:solidFill>
              </a:rPr>
              <a:t>Eu agradeço principalmente a minha família, sempre me apoiaram no que fosse</a:t>
            </a:r>
          </a:p>
          <a:p>
            <a:pPr marL="0" indent="0" algn="ctr">
              <a:buNone/>
            </a:pPr>
            <a:r>
              <a:rPr lang="pt-BR" sz="2400" dirty="0">
                <a:solidFill>
                  <a:srgbClr val="FFFF00"/>
                </a:solidFill>
              </a:rPr>
              <a:t> necessário, me ajudaram com os problemas que tive durante o semestre.</a:t>
            </a:r>
          </a:p>
          <a:p>
            <a:pPr marL="0" indent="0" algn="ctr">
              <a:buNone/>
            </a:pPr>
            <a:r>
              <a:rPr lang="pt-BR" sz="2400" dirty="0">
                <a:solidFill>
                  <a:srgbClr val="FFFF00"/>
                </a:solidFill>
              </a:rPr>
              <a:t> </a:t>
            </a:r>
            <a:r>
              <a:rPr lang="pt-BR" sz="2400" dirty="0">
                <a:solidFill>
                  <a:srgbClr val="00B0F0"/>
                </a:solidFill>
              </a:rPr>
              <a:t>Agradeço</a:t>
            </a:r>
            <a:r>
              <a:rPr lang="pt-BR" sz="2400" dirty="0">
                <a:solidFill>
                  <a:srgbClr val="FFFF00"/>
                </a:solidFill>
              </a:rPr>
              <a:t> aos meus amigos de grupo, sempre me ajudando e me incentivando a</a:t>
            </a:r>
          </a:p>
          <a:p>
            <a:pPr marL="0" indent="0" algn="ctr">
              <a:buNone/>
            </a:pPr>
            <a:r>
              <a:rPr lang="pt-BR" sz="2400" dirty="0">
                <a:solidFill>
                  <a:srgbClr val="FFFF00"/>
                </a:solidFill>
              </a:rPr>
              <a:t> continuar. Agradeço também a todos os professores por estarem me ajudando a</a:t>
            </a:r>
          </a:p>
          <a:p>
            <a:pPr marL="0" indent="0" algn="ctr">
              <a:buNone/>
            </a:pPr>
            <a:r>
              <a:rPr lang="pt-BR" sz="2400" dirty="0">
                <a:solidFill>
                  <a:srgbClr val="FFFF00"/>
                </a:solidFill>
              </a:rPr>
              <a:t> ser um bom profissional num futuro próximo.</a:t>
            </a:r>
          </a:p>
        </p:txBody>
      </p:sp>
    </p:spTree>
    <p:extLst>
      <p:ext uri="{BB962C8B-B14F-4D97-AF65-F5344CB8AC3E}">
        <p14:creationId xmlns:p14="http://schemas.microsoft.com/office/powerpoint/2010/main" val="2433979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6E236-3982-4F69-9F91-2650432B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7CE1261-B11E-41D9-8019-3FDE01317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4934985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421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Bauhaus 93</vt:lpstr>
      <vt:lpstr>Calibri</vt:lpstr>
      <vt:lpstr>Calibri Light</vt:lpstr>
      <vt:lpstr>Tema do Office</vt:lpstr>
      <vt:lpstr>Linha da vida</vt:lpstr>
      <vt:lpstr>valores</vt:lpstr>
      <vt:lpstr> superação</vt:lpstr>
      <vt:lpstr> A  maior dificuldade</vt:lpstr>
      <vt:lpstr> gratidão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Gardenia Lima</dc:creator>
  <cp:lastModifiedBy>Gardenia Lima</cp:lastModifiedBy>
  <cp:revision>14</cp:revision>
  <dcterms:created xsi:type="dcterms:W3CDTF">2021-05-22T02:46:10Z</dcterms:created>
  <dcterms:modified xsi:type="dcterms:W3CDTF">2021-05-22T04:44:33Z</dcterms:modified>
</cp:coreProperties>
</file>