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6" r:id="rId9"/>
    <p:sldId id="297" r:id="rId10"/>
    <p:sldId id="299" r:id="rId11"/>
    <p:sldId id="298" r:id="rId12"/>
    <p:sldId id="300" r:id="rId13"/>
    <p:sldId id="301" r:id="rId14"/>
    <p:sldId id="291" r:id="rId15"/>
    <p:sldId id="292" r:id="rId16"/>
    <p:sldId id="293" r:id="rId17"/>
    <p:sldId id="294" r:id="rId18"/>
    <p:sldId id="295" r:id="rId19"/>
    <p:sldId id="27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Kulim Park" panose="020B0604020202020204" charset="0"/>
      <p:regular r:id="rId26"/>
      <p:bold r:id="rId27"/>
      <p:italic r:id="rId28"/>
      <p:boldItalic r:id="rId29"/>
    </p:embeddedFont>
    <p:embeddedFont>
      <p:font typeface="Kulim Park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6"/>
            <p14:sldId id="297"/>
            <p14:sldId id="299"/>
            <p14:sldId id="298"/>
            <p14:sldId id="300"/>
            <p14:sldId id="301"/>
            <p14:sldId id="291"/>
            <p14:sldId id="292"/>
            <p14:sldId id="293"/>
            <p14:sldId id="294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0C15C-1798-4A3A-9826-A2DEF63259E4}" v="15" dt="2021-03-07T22:41:51.309"/>
    <p1510:client id="{B425F1DE-3A03-4EE9-9D71-017A26C203DD}" v="315" dt="2021-03-07T18:38:39.386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1" y="-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91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39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013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74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276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44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9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/>
              <a:t>Na temperatura certa</a:t>
            </a:r>
            <a:endParaRPr sz="2800" i="1" dirty="0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5889812" y="1074311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Tela inicial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889812" y="1790711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</a:t>
            </a:r>
            <a:r>
              <a:rPr lang="en" dirty="0">
                <a:solidFill>
                  <a:schemeClr val="bg1"/>
                </a:solidFill>
              </a:rPr>
              <a:t>essa tela o usuário tem acesso a tela de login</a:t>
            </a: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7262706-9B97-438F-BC85-F036CF58C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9DDD9CB-F411-4C8D-9F72-18F1A756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6811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3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5889812" y="1074311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Tela de Login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889812" y="1790711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</a:t>
            </a:r>
            <a:r>
              <a:rPr lang="en" dirty="0">
                <a:solidFill>
                  <a:schemeClr val="bg1"/>
                </a:solidFill>
              </a:rPr>
              <a:t>essa tela o usuário coloca email e senha e ganha acesso ao nosso sistema</a:t>
            </a:r>
          </a:p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F863C4A-EA4F-4991-B0AA-8C351F30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0429" cy="5222550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C7262706-9B97-438F-BC85-F036CF58C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0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5889812" y="1074311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Quem somos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889812" y="1790711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Aqui, o utilizador tem acesso a nossas informações de contato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7262706-9B97-438F-BC85-F036CF58C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A90290-6E27-46EF-8E9F-EC61990D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893" y="-42616"/>
            <a:ext cx="4985551" cy="51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9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5889812" y="1074311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Tela principal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889812" y="1790711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Essa tela contem as principais funções de nosso sistema: o gráfico da temperatura, a previsão do tempo e o histórico de temperaturas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7262706-9B97-438F-BC85-F036CF58C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030131D1-1CF9-465C-BF0E-2527A552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01353" cy="52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5889812" y="1074311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SIMULADOR FINANCEIRO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889812" y="1790711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As opções de plano são anual e mensal, o plano anual é mais vantajoso do que o plano mensal</a:t>
            </a: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D0960-4EE9-45DC-A7C8-EB1DCAB4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53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r>
              <a:rPr lang="pt-BR" dirty="0"/>
              <a:t>Tabela Usuário</a:t>
            </a:r>
          </a:p>
          <a:p>
            <a:r>
              <a:rPr lang="pt-BR" dirty="0"/>
              <a:t>idUsuario</a:t>
            </a:r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nomeGranja</a:t>
            </a:r>
          </a:p>
          <a:p>
            <a:r>
              <a:rPr lang="pt-BR" dirty="0"/>
              <a:t>CNPJ</a:t>
            </a:r>
          </a:p>
          <a:p>
            <a:pPr marL="127000" indent="0" algn="ctr">
              <a:buNone/>
            </a:pPr>
            <a:endParaRPr lang="pt-BR" dirty="0"/>
          </a:p>
          <a:p>
            <a:pPr marL="127000" indent="0">
              <a:buNone/>
            </a:pP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27000" indent="0" algn="ctr">
              <a:buNone/>
            </a:pPr>
            <a:r>
              <a:rPr lang="pt-BR" dirty="0"/>
              <a:t>Tabela Temperatura</a:t>
            </a:r>
          </a:p>
          <a:p>
            <a:r>
              <a:rPr lang="pt-BR" dirty="0"/>
              <a:t>idUsuario</a:t>
            </a:r>
          </a:p>
          <a:p>
            <a:r>
              <a:rPr lang="pt-BR" dirty="0"/>
              <a:t>Temperatura</a:t>
            </a:r>
          </a:p>
          <a:p>
            <a:r>
              <a:rPr lang="pt-BR" dirty="0"/>
              <a:t>Dia</a:t>
            </a:r>
          </a:p>
          <a:p>
            <a:r>
              <a:rPr lang="pt-BR" dirty="0"/>
              <a:t>Hora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27000" indent="0" algn="ctr">
              <a:buNone/>
            </a:pPr>
            <a:r>
              <a:rPr lang="pt-BR" dirty="0"/>
              <a:t>Tabela empresa</a:t>
            </a:r>
          </a:p>
          <a:p>
            <a:r>
              <a:rPr lang="pt-BR" dirty="0"/>
              <a:t>idEmpresa</a:t>
            </a:r>
          </a:p>
          <a:p>
            <a:r>
              <a:rPr lang="pt-BR" dirty="0"/>
              <a:t>Cnpj</a:t>
            </a:r>
          </a:p>
          <a:p>
            <a:r>
              <a:rPr lang="pt-BR" dirty="0"/>
              <a:t>Estado</a:t>
            </a:r>
          </a:p>
          <a:p>
            <a:r>
              <a:rPr lang="pt-BR" dirty="0"/>
              <a:t>responsável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0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e 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5889812" y="1074311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API NODE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889812" y="1790711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Ela gera o gráfico ao lado, que será incorporado ao nosso 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B540C7-F11F-458E-8196-741B8C1E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2953" cy="51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0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0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4547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1" y="889881"/>
            <a:ext cx="1055594" cy="1055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fintech com foco no bem estar de sua produção granjeia</a:t>
            </a:r>
            <a:endParaRPr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1.Segmento de mercado e contexto de negocio  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</a:t>
            </a:r>
            <a:r>
              <a:rPr lang="en" dirty="0"/>
              <a:t>or que a Tec`Chicken nasceu? 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0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pt-BR" dirty="0"/>
              <a:t>Mercado de Produção de agropecuária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pt-BR" dirty="0"/>
              <a:t>Criação de frangos para consumo de carne e ovos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pt-BR" dirty="0"/>
              <a:t>O Brasil é um dos maiores países  nesse segmento.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0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sz="1800" dirty="0">
                <a:effectLst/>
                <a:latin typeface="Arial" panose="020B0604020202020204" pitchFamily="34" charset="0"/>
                <a:ea typeface="Yu Mincho" panose="02020400000000000000" pitchFamily="18" charset="-128"/>
              </a:rPr>
              <a:t>°</a:t>
            </a:r>
            <a:r>
              <a:rPr lang="pt-BR" sz="1800" dirty="0">
                <a:latin typeface="Arial" panose="020B0604020202020204" pitchFamily="34" charset="0"/>
                <a:ea typeface="Yu Mincho" panose="02020400000000000000" pitchFamily="18" charset="-128"/>
              </a:rPr>
              <a:t>maior produto de carne de frango no mundo</a:t>
            </a:r>
          </a:p>
          <a:p>
            <a:r>
              <a:rPr lang="pt-BR" sz="1800" dirty="0">
                <a:latin typeface="Arial" panose="020B0604020202020204" pitchFamily="34" charset="0"/>
                <a:ea typeface="Yu Mincho" panose="02020400000000000000" pitchFamily="18" charset="-128"/>
              </a:rPr>
              <a:t>Essa área requer diversos processos e cuidados um deles é a temperatura</a:t>
            </a:r>
          </a:p>
          <a:p>
            <a:r>
              <a:rPr lang="pt-BR" sz="1800" dirty="0">
                <a:latin typeface="Arial" panose="020B0604020202020204" pitchFamily="34" charset="0"/>
                <a:ea typeface="Yu Mincho" panose="02020400000000000000" pitchFamily="18" charset="-128"/>
              </a:rPr>
              <a:t>Apenas em São Paulo ,mais de </a:t>
            </a:r>
            <a:r>
              <a:rPr lang="pt-BR" sz="1800" dirty="0">
                <a:solidFill>
                  <a:srgbClr val="FF0000"/>
                </a:solidFill>
                <a:latin typeface="Arial" panose="020B0604020202020204" pitchFamily="34" charset="0"/>
                <a:ea typeface="Yu Mincho" panose="02020400000000000000" pitchFamily="18" charset="-128"/>
              </a:rPr>
              <a:t>1MILHÃO  </a:t>
            </a:r>
            <a:r>
              <a:rPr lang="pt-BR" sz="1800" dirty="0">
                <a:latin typeface="Arial" panose="020B0604020202020204" pitchFamily="34" charset="0"/>
                <a:ea typeface="Yu Mincho" panose="02020400000000000000" pitchFamily="18" charset="-128"/>
              </a:rPr>
              <a:t>de galinhas morreram devido altas temperaturas em 2020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</a:t>
            </a:r>
            <a:r>
              <a:rPr lang="en" dirty="0"/>
              <a:t>m gráfico informa em tempo real a temperatura de sua granja, com indicações visuais de quando algo está errado errado</a:t>
            </a:r>
            <a:endParaRPr dirty="0"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Nosso site conta com uma previsão do tempo para você se preparar com antecedência para qualquer eventualidade</a:t>
            </a:r>
            <a:endParaRPr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 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" y="0"/>
            <a:ext cx="9142541" cy="51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Requisitos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Essenciais</a:t>
            </a:r>
          </a:p>
          <a:p>
            <a:pPr marL="285750" indent="-285750"/>
            <a:r>
              <a:rPr lang="pt-BR" dirty="0"/>
              <a:t>Sensores de temperatura</a:t>
            </a:r>
          </a:p>
          <a:p>
            <a:pPr marL="285750" indent="-285750"/>
            <a:r>
              <a:rPr lang="pt-BR" dirty="0"/>
              <a:t>Site</a:t>
            </a:r>
          </a:p>
          <a:p>
            <a:pPr marL="285750" indent="-285750"/>
            <a:r>
              <a:rPr lang="pt-BR" dirty="0"/>
              <a:t>Computador</a:t>
            </a:r>
          </a:p>
          <a:p>
            <a:pPr marL="285750" indent="-285750"/>
            <a:r>
              <a:rPr lang="pt-BR" dirty="0"/>
              <a:t>Internet</a:t>
            </a:r>
          </a:p>
          <a:p>
            <a:pPr marL="285750" indent="-285750"/>
            <a:r>
              <a:rPr lang="pt-BR" dirty="0"/>
              <a:t>Servidor</a:t>
            </a:r>
          </a:p>
          <a:p>
            <a:pPr marL="285750" indent="-285750"/>
            <a:r>
              <a:rPr lang="pt-BR" dirty="0"/>
              <a:t>Banco de dados </a:t>
            </a:r>
            <a:endParaRPr dirty="0"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1"/>
                </a:solidFill>
              </a:rPr>
              <a:t>Importantes</a:t>
            </a:r>
          </a:p>
          <a:p>
            <a:pPr marL="285750" indent="-285750"/>
            <a:r>
              <a:rPr lang="pt-BR" dirty="0"/>
              <a:t>Ventiladores extras</a:t>
            </a:r>
            <a:endParaRPr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92D050"/>
                </a:solidFill>
              </a:rPr>
              <a:t>Desejados </a:t>
            </a:r>
          </a:p>
          <a:p>
            <a:pPr marL="285750" indent="-285750"/>
            <a:r>
              <a:rPr lang="pt-BR" dirty="0">
                <a:solidFill>
                  <a:schemeClr val="tx1"/>
                </a:solidFill>
              </a:rPr>
              <a:t>gerador de energia</a:t>
            </a:r>
          </a:p>
          <a:p>
            <a:pPr marL="285750" indent="-285750"/>
            <a:r>
              <a:rPr lang="pt-BR" dirty="0">
                <a:solidFill>
                  <a:schemeClr val="tx1"/>
                </a:solidFill>
              </a:rPr>
              <a:t>Internet via satélite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421</Words>
  <Application>Microsoft Office PowerPoint</Application>
  <PresentationFormat>Apresentação na tela (16:9)</PresentationFormat>
  <Paragraphs>90</Paragraphs>
  <Slides>19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</vt:lpstr>
      <vt:lpstr>Kulim Park</vt:lpstr>
      <vt:lpstr>Kulim Park Light</vt:lpstr>
      <vt:lpstr>Calibri</vt:lpstr>
      <vt:lpstr>Volumnia template</vt:lpstr>
      <vt:lpstr>Tec`Chicken Na temperatura certa</vt:lpstr>
      <vt:lpstr>Quem somos?</vt:lpstr>
      <vt:lpstr>1.Segmento de mercado e contexto de negocio  </vt:lpstr>
      <vt:lpstr>Segmento de Mercado</vt:lpstr>
      <vt:lpstr>Contexto de Negocio </vt:lpstr>
      <vt:lpstr>Nossa solução </vt:lpstr>
      <vt:lpstr>Apresentação do PowerPoint</vt:lpstr>
      <vt:lpstr>Requisitos</vt:lpstr>
      <vt:lpstr>Prototipo do site institucional</vt:lpstr>
      <vt:lpstr>Tela inicial</vt:lpstr>
      <vt:lpstr>Tela de Login</vt:lpstr>
      <vt:lpstr>Quem somos </vt:lpstr>
      <vt:lpstr>Tela principal</vt:lpstr>
      <vt:lpstr>SIMULADOR FINANCEIRO</vt:lpstr>
      <vt:lpstr>Tabelas do banco de dados</vt:lpstr>
      <vt:lpstr>Sensores e API node</vt:lpstr>
      <vt:lpstr>API NODE</vt:lpstr>
      <vt:lpstr>GitHub e ferramenta de gestão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Pedro Henrique Klein de Almeida</cp:lastModifiedBy>
  <cp:revision>9</cp:revision>
  <dcterms:modified xsi:type="dcterms:W3CDTF">2021-03-07T22:42:47Z</dcterms:modified>
</cp:coreProperties>
</file>