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00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3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44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8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11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6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7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5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75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8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35B52-0E9E-4264-A0C4-1DA494C5460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229DC-1500-490B-914F-41660B131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9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Decisão 5"/>
          <p:cNvSpPr/>
          <p:nvPr/>
        </p:nvSpPr>
        <p:spPr>
          <a:xfrm>
            <a:off x="5536734" y="100668"/>
            <a:ext cx="1895912" cy="14596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2024-02-22T13:47:08Z</dcterms:created>
  <dcterms:modified xsi:type="dcterms:W3CDTF">2024-02-22T14:09:02Z</dcterms:modified>
</cp:coreProperties>
</file>