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84" r:id="rId4"/>
    <p:sldId id="268" r:id="rId5"/>
    <p:sldId id="281" r:id="rId6"/>
    <p:sldId id="280" r:id="rId7"/>
    <p:sldId id="282" r:id="rId8"/>
    <p:sldId id="283" r:id="rId9"/>
    <p:sldId id="269" r:id="rId10"/>
    <p:sldId id="270" r:id="rId11"/>
    <p:sldId id="285" r:id="rId12"/>
    <p:sldId id="271" r:id="rId13"/>
    <p:sldId id="272" r:id="rId14"/>
    <p:sldId id="273" r:id="rId15"/>
    <p:sldId id="286" r:id="rId16"/>
    <p:sldId id="274" r:id="rId17"/>
    <p:sldId id="275" r:id="rId18"/>
    <p:sldId id="287" r:id="rId19"/>
    <p:sldId id="276" r:id="rId20"/>
    <p:sldId id="277" r:id="rId21"/>
    <p:sldId id="278" r:id="rId22"/>
    <p:sldId id="288" r:id="rId23"/>
    <p:sldId id="289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fessorlucas.souza01@gmail.com" userId="2af955087a336683" providerId="LiveId" clId="{41B53A74-A7F2-4A92-A14B-2C4D75B3E82E}"/>
    <pc:docChg chg="custSel addSld delSld modSld">
      <pc:chgData name="professorlucas.souza01@gmail.com" userId="2af955087a336683" providerId="LiveId" clId="{41B53A74-A7F2-4A92-A14B-2C4D75B3E82E}" dt="2024-09-12T03:35:32.537" v="205" actId="27636"/>
      <pc:docMkLst>
        <pc:docMk/>
      </pc:docMkLst>
      <pc:sldChg chg="addSp delSp setBg">
        <pc:chgData name="professorlucas.souza01@gmail.com" userId="2af955087a336683" providerId="LiveId" clId="{41B53A74-A7F2-4A92-A14B-2C4D75B3E82E}" dt="2024-09-12T02:39:14.784" v="123"/>
        <pc:sldMkLst>
          <pc:docMk/>
          <pc:sldMk cId="535322371" sldId="269"/>
        </pc:sldMkLst>
        <pc:spChg chg="add del">
          <ac:chgData name="professorlucas.souza01@gmail.com" userId="2af955087a336683" providerId="LiveId" clId="{41B53A74-A7F2-4A92-A14B-2C4D75B3E82E}" dt="2024-09-12T02:39:14.784" v="123"/>
          <ac:spMkLst>
            <pc:docMk/>
            <pc:sldMk cId="535322371" sldId="269"/>
            <ac:spMk id="4" creationId="{C6664DF9-2785-D39B-278B-1DF761945961}"/>
          </ac:spMkLst>
        </pc:spChg>
      </pc:sldChg>
      <pc:sldChg chg="delSp modSp mod">
        <pc:chgData name="professorlucas.souza01@gmail.com" userId="2af955087a336683" providerId="LiveId" clId="{41B53A74-A7F2-4A92-A14B-2C4D75B3E82E}" dt="2024-09-12T02:57:53.443" v="161" actId="20577"/>
        <pc:sldMkLst>
          <pc:docMk/>
          <pc:sldMk cId="368914092" sldId="271"/>
        </pc:sldMkLst>
        <pc:spChg chg="mod">
          <ac:chgData name="professorlucas.souza01@gmail.com" userId="2af955087a336683" providerId="LiveId" clId="{41B53A74-A7F2-4A92-A14B-2C4D75B3E82E}" dt="2024-09-12T02:57:53.443" v="161" actId="20577"/>
          <ac:spMkLst>
            <pc:docMk/>
            <pc:sldMk cId="368914092" sldId="271"/>
            <ac:spMk id="3" creationId="{BBDDAC8F-11B0-F5EE-439B-AABE84AE398C}"/>
          </ac:spMkLst>
        </pc:spChg>
        <pc:spChg chg="del">
          <ac:chgData name="professorlucas.souza01@gmail.com" userId="2af955087a336683" providerId="LiveId" clId="{41B53A74-A7F2-4A92-A14B-2C4D75B3E82E}" dt="2024-09-12T02:57:37.249" v="158" actId="478"/>
          <ac:spMkLst>
            <pc:docMk/>
            <pc:sldMk cId="368914092" sldId="271"/>
            <ac:spMk id="5" creationId="{13F197AC-90BA-E93F-38EA-D1E3EAC13795}"/>
          </ac:spMkLst>
        </pc:spChg>
      </pc:sldChg>
      <pc:sldChg chg="del">
        <pc:chgData name="professorlucas.souza01@gmail.com" userId="2af955087a336683" providerId="LiveId" clId="{41B53A74-A7F2-4A92-A14B-2C4D75B3E82E}" dt="2024-09-12T01:52:41.299" v="77" actId="47"/>
        <pc:sldMkLst>
          <pc:docMk/>
          <pc:sldMk cId="2405312049" sldId="279"/>
        </pc:sldMkLst>
      </pc:sldChg>
      <pc:sldChg chg="modSp mod">
        <pc:chgData name="professorlucas.souza01@gmail.com" userId="2af955087a336683" providerId="LiveId" clId="{41B53A74-A7F2-4A92-A14B-2C4D75B3E82E}" dt="2024-09-12T02:00:12.047" v="95" actId="20577"/>
        <pc:sldMkLst>
          <pc:docMk/>
          <pc:sldMk cId="3909676436" sldId="280"/>
        </pc:sldMkLst>
        <pc:spChg chg="mod">
          <ac:chgData name="professorlucas.souza01@gmail.com" userId="2af955087a336683" providerId="LiveId" clId="{41B53A74-A7F2-4A92-A14B-2C4D75B3E82E}" dt="2024-09-12T02:00:12.047" v="95" actId="20577"/>
          <ac:spMkLst>
            <pc:docMk/>
            <pc:sldMk cId="3909676436" sldId="280"/>
            <ac:spMk id="3" creationId="{BBDDAC8F-11B0-F5EE-439B-AABE84AE398C}"/>
          </ac:spMkLst>
        </pc:spChg>
      </pc:sldChg>
      <pc:sldChg chg="modSp add mod">
        <pc:chgData name="professorlucas.souza01@gmail.com" userId="2af955087a336683" providerId="LiveId" clId="{41B53A74-A7F2-4A92-A14B-2C4D75B3E82E}" dt="2024-09-12T02:00:41.252" v="121" actId="20577"/>
        <pc:sldMkLst>
          <pc:docMk/>
          <pc:sldMk cId="3633892619" sldId="281"/>
        </pc:sldMkLst>
        <pc:spChg chg="mod">
          <ac:chgData name="professorlucas.souza01@gmail.com" userId="2af955087a336683" providerId="LiveId" clId="{41B53A74-A7F2-4A92-A14B-2C4D75B3E82E}" dt="2024-09-12T02:00:41.252" v="121" actId="20577"/>
          <ac:spMkLst>
            <pc:docMk/>
            <pc:sldMk cId="3633892619" sldId="281"/>
            <ac:spMk id="3" creationId="{BBDDAC8F-11B0-F5EE-439B-AABE84AE398C}"/>
          </ac:spMkLst>
        </pc:spChg>
      </pc:sldChg>
      <pc:sldChg chg="addSp modSp add mod">
        <pc:chgData name="professorlucas.souza01@gmail.com" userId="2af955087a336683" providerId="LiveId" clId="{41B53A74-A7F2-4A92-A14B-2C4D75B3E82E}" dt="2024-09-12T01:59:07.883" v="84" actId="14100"/>
        <pc:sldMkLst>
          <pc:docMk/>
          <pc:sldMk cId="2121829433" sldId="282"/>
        </pc:sldMkLst>
        <pc:spChg chg="mod">
          <ac:chgData name="professorlucas.souza01@gmail.com" userId="2af955087a336683" providerId="LiveId" clId="{41B53A74-A7F2-4A92-A14B-2C4D75B3E82E}" dt="2024-09-12T01:58:50.636" v="82" actId="14100"/>
          <ac:spMkLst>
            <pc:docMk/>
            <pc:sldMk cId="2121829433" sldId="282"/>
            <ac:spMk id="3" creationId="{BBDDAC8F-11B0-F5EE-439B-AABE84AE398C}"/>
          </ac:spMkLst>
        </pc:spChg>
        <pc:picChg chg="add mod">
          <ac:chgData name="professorlucas.souza01@gmail.com" userId="2af955087a336683" providerId="LiveId" clId="{41B53A74-A7F2-4A92-A14B-2C4D75B3E82E}" dt="2024-09-12T01:59:07.883" v="84" actId="14100"/>
          <ac:picMkLst>
            <pc:docMk/>
            <pc:sldMk cId="2121829433" sldId="282"/>
            <ac:picMk id="1026" creationId="{A55D6250-EBD6-ACA5-AAA1-4A1108282B0E}"/>
          </ac:picMkLst>
        </pc:picChg>
      </pc:sldChg>
      <pc:sldChg chg="addSp delSp modSp add mod setBg">
        <pc:chgData name="professorlucas.souza01@gmail.com" userId="2af955087a336683" providerId="LiveId" clId="{41B53A74-A7F2-4A92-A14B-2C4D75B3E82E}" dt="2024-09-12T02:42:12.467" v="134"/>
        <pc:sldMkLst>
          <pc:docMk/>
          <pc:sldMk cId="2755401916" sldId="283"/>
        </pc:sldMkLst>
        <pc:spChg chg="mod">
          <ac:chgData name="professorlucas.souza01@gmail.com" userId="2af955087a336683" providerId="LiveId" clId="{41B53A74-A7F2-4A92-A14B-2C4D75B3E82E}" dt="2024-09-12T02:42:12.467" v="134"/>
          <ac:spMkLst>
            <pc:docMk/>
            <pc:sldMk cId="2755401916" sldId="283"/>
            <ac:spMk id="3" creationId="{BBDDAC8F-11B0-F5EE-439B-AABE84AE398C}"/>
          </ac:spMkLst>
        </pc:spChg>
        <pc:spChg chg="add del">
          <ac:chgData name="professorlucas.souza01@gmail.com" userId="2af955087a336683" providerId="LiveId" clId="{41B53A74-A7F2-4A92-A14B-2C4D75B3E82E}" dt="2024-09-12T02:40:05.220" v="126"/>
          <ac:spMkLst>
            <pc:docMk/>
            <pc:sldMk cId="2755401916" sldId="283"/>
            <ac:spMk id="4" creationId="{9A877DAA-8F68-FB53-40A5-6D6EEA28F0B7}"/>
          </ac:spMkLst>
        </pc:spChg>
        <pc:spChg chg="add del">
          <ac:chgData name="professorlucas.souza01@gmail.com" userId="2af955087a336683" providerId="LiveId" clId="{41B53A74-A7F2-4A92-A14B-2C4D75B3E82E}" dt="2024-09-12T02:41:25.044" v="130"/>
          <ac:spMkLst>
            <pc:docMk/>
            <pc:sldMk cId="2755401916" sldId="283"/>
            <ac:spMk id="5" creationId="{519C0AAC-FE5D-2A8A-6FE8-80BE6EB39437}"/>
          </ac:spMkLst>
        </pc:spChg>
      </pc:sldChg>
      <pc:sldChg chg="addSp modSp add mod">
        <pc:chgData name="professorlucas.souza01@gmail.com" userId="2af955087a336683" providerId="LiveId" clId="{41B53A74-A7F2-4A92-A14B-2C4D75B3E82E}" dt="2024-09-12T02:45:10.476" v="146" actId="1076"/>
        <pc:sldMkLst>
          <pc:docMk/>
          <pc:sldMk cId="2483593998" sldId="284"/>
        </pc:sldMkLst>
        <pc:spChg chg="mod">
          <ac:chgData name="professorlucas.souza01@gmail.com" userId="2af955087a336683" providerId="LiveId" clId="{41B53A74-A7F2-4A92-A14B-2C4D75B3E82E}" dt="2024-09-12T02:45:10.476" v="146" actId="1076"/>
          <ac:spMkLst>
            <pc:docMk/>
            <pc:sldMk cId="2483593998" sldId="284"/>
            <ac:spMk id="2" creationId="{CEEDA974-708B-A10F-633B-687A7B91D8C6}"/>
          </ac:spMkLst>
        </pc:spChg>
        <pc:spChg chg="mod">
          <ac:chgData name="professorlucas.souza01@gmail.com" userId="2af955087a336683" providerId="LiveId" clId="{41B53A74-A7F2-4A92-A14B-2C4D75B3E82E}" dt="2024-09-12T02:44:50.252" v="138" actId="6549"/>
          <ac:spMkLst>
            <pc:docMk/>
            <pc:sldMk cId="2483593998" sldId="284"/>
            <ac:spMk id="3" creationId="{BBDDAC8F-11B0-F5EE-439B-AABE84AE398C}"/>
          </ac:spMkLst>
        </pc:spChg>
        <pc:picChg chg="add mod">
          <ac:chgData name="professorlucas.souza01@gmail.com" userId="2af955087a336683" providerId="LiveId" clId="{41B53A74-A7F2-4A92-A14B-2C4D75B3E82E}" dt="2024-09-12T02:45:09.079" v="145" actId="14100"/>
          <ac:picMkLst>
            <pc:docMk/>
            <pc:sldMk cId="2483593998" sldId="284"/>
            <ac:picMk id="4098" creationId="{7F2E0202-A4CC-A0FA-3543-7E20C805026F}"/>
          </ac:picMkLst>
        </pc:picChg>
      </pc:sldChg>
      <pc:sldChg chg="addSp delSp modSp add mod">
        <pc:chgData name="professorlucas.souza01@gmail.com" userId="2af955087a336683" providerId="LiveId" clId="{41B53A74-A7F2-4A92-A14B-2C4D75B3E82E}" dt="2024-09-12T02:56:53.748" v="157" actId="1076"/>
        <pc:sldMkLst>
          <pc:docMk/>
          <pc:sldMk cId="3588186573" sldId="285"/>
        </pc:sldMkLst>
        <pc:spChg chg="mod">
          <ac:chgData name="professorlucas.souza01@gmail.com" userId="2af955087a336683" providerId="LiveId" clId="{41B53A74-A7F2-4A92-A14B-2C4D75B3E82E}" dt="2024-09-12T02:56:34.697" v="154" actId="14100"/>
          <ac:spMkLst>
            <pc:docMk/>
            <pc:sldMk cId="3588186573" sldId="285"/>
            <ac:spMk id="3" creationId="{BBDDAC8F-11B0-F5EE-439B-AABE84AE398C}"/>
          </ac:spMkLst>
        </pc:spChg>
        <pc:spChg chg="del mod">
          <ac:chgData name="professorlucas.souza01@gmail.com" userId="2af955087a336683" providerId="LiveId" clId="{41B53A74-A7F2-4A92-A14B-2C4D75B3E82E}" dt="2024-09-12T02:56:14.890" v="150" actId="478"/>
          <ac:spMkLst>
            <pc:docMk/>
            <pc:sldMk cId="3588186573" sldId="285"/>
            <ac:spMk id="5" creationId="{13F197AC-90BA-E93F-38EA-D1E3EAC13795}"/>
          </ac:spMkLst>
        </pc:spChg>
        <pc:picChg chg="add mod">
          <ac:chgData name="professorlucas.souza01@gmail.com" userId="2af955087a336683" providerId="LiveId" clId="{41B53A74-A7F2-4A92-A14B-2C4D75B3E82E}" dt="2024-09-12T02:56:53.748" v="157" actId="1076"/>
          <ac:picMkLst>
            <pc:docMk/>
            <pc:sldMk cId="3588186573" sldId="285"/>
            <ac:picMk id="5122" creationId="{6E1B131A-CE69-BFC4-7648-C8FB6F72DCE5}"/>
          </ac:picMkLst>
        </pc:picChg>
      </pc:sldChg>
      <pc:sldChg chg="addSp delSp modSp add mod">
        <pc:chgData name="professorlucas.souza01@gmail.com" userId="2af955087a336683" providerId="LiveId" clId="{41B53A74-A7F2-4A92-A14B-2C4D75B3E82E}" dt="2024-09-12T03:04:48.292" v="172" actId="1076"/>
        <pc:sldMkLst>
          <pc:docMk/>
          <pc:sldMk cId="1232834571" sldId="286"/>
        </pc:sldMkLst>
        <pc:spChg chg="del mod">
          <ac:chgData name="professorlucas.souza01@gmail.com" userId="2af955087a336683" providerId="LiveId" clId="{41B53A74-A7F2-4A92-A14B-2C4D75B3E82E}" dt="2024-09-12T03:04:21.673" v="167" actId="478"/>
          <ac:spMkLst>
            <pc:docMk/>
            <pc:sldMk cId="1232834571" sldId="286"/>
            <ac:spMk id="3" creationId="{BBDDAC8F-11B0-F5EE-439B-AABE84AE398C}"/>
          </ac:spMkLst>
        </pc:spChg>
        <pc:picChg chg="add mod">
          <ac:chgData name="professorlucas.souza01@gmail.com" userId="2af955087a336683" providerId="LiveId" clId="{41B53A74-A7F2-4A92-A14B-2C4D75B3E82E}" dt="2024-09-12T03:04:48.292" v="172" actId="1076"/>
          <ac:picMkLst>
            <pc:docMk/>
            <pc:sldMk cId="1232834571" sldId="286"/>
            <ac:picMk id="6146" creationId="{653037DB-D984-3C65-0152-055EA65E0B00}"/>
          </ac:picMkLst>
        </pc:picChg>
      </pc:sldChg>
      <pc:sldChg chg="addSp modSp add mod">
        <pc:chgData name="professorlucas.souza01@gmail.com" userId="2af955087a336683" providerId="LiveId" clId="{41B53A74-A7F2-4A92-A14B-2C4D75B3E82E}" dt="2024-09-12T03:12:22.268" v="180" actId="1076"/>
        <pc:sldMkLst>
          <pc:docMk/>
          <pc:sldMk cId="434849046" sldId="287"/>
        </pc:sldMkLst>
        <pc:spChg chg="mod">
          <ac:chgData name="professorlucas.souza01@gmail.com" userId="2af955087a336683" providerId="LiveId" clId="{41B53A74-A7F2-4A92-A14B-2C4D75B3E82E}" dt="2024-09-12T03:12:07.003" v="177" actId="6549"/>
          <ac:spMkLst>
            <pc:docMk/>
            <pc:sldMk cId="434849046" sldId="287"/>
            <ac:spMk id="3" creationId="{BBDDAC8F-11B0-F5EE-439B-AABE84AE398C}"/>
          </ac:spMkLst>
        </pc:spChg>
        <pc:picChg chg="add mod">
          <ac:chgData name="professorlucas.souza01@gmail.com" userId="2af955087a336683" providerId="LiveId" clId="{41B53A74-A7F2-4A92-A14B-2C4D75B3E82E}" dt="2024-09-12T03:12:22.268" v="180" actId="1076"/>
          <ac:picMkLst>
            <pc:docMk/>
            <pc:sldMk cId="434849046" sldId="287"/>
            <ac:picMk id="7170" creationId="{5CECF848-25DF-FCF4-9367-D89C5194C649}"/>
          </ac:picMkLst>
        </pc:picChg>
      </pc:sldChg>
      <pc:sldChg chg="addSp delSp modSp add mod">
        <pc:chgData name="professorlucas.souza01@gmail.com" userId="2af955087a336683" providerId="LiveId" clId="{41B53A74-A7F2-4A92-A14B-2C4D75B3E82E}" dt="2024-09-12T03:25:23.352" v="189" actId="14100"/>
        <pc:sldMkLst>
          <pc:docMk/>
          <pc:sldMk cId="2359450215" sldId="288"/>
        </pc:sldMkLst>
        <pc:spChg chg="del mod">
          <ac:chgData name="professorlucas.souza01@gmail.com" userId="2af955087a336683" providerId="LiveId" clId="{41B53A74-A7F2-4A92-A14B-2C4D75B3E82E}" dt="2024-09-12T03:25:16.075" v="187" actId="478"/>
          <ac:spMkLst>
            <pc:docMk/>
            <pc:sldMk cId="2359450215" sldId="288"/>
            <ac:spMk id="3" creationId="{BBDDAC8F-11B0-F5EE-439B-AABE84AE398C}"/>
          </ac:spMkLst>
        </pc:spChg>
        <pc:picChg chg="add mod">
          <ac:chgData name="professorlucas.souza01@gmail.com" userId="2af955087a336683" providerId="LiveId" clId="{41B53A74-A7F2-4A92-A14B-2C4D75B3E82E}" dt="2024-09-12T03:25:23.352" v="189" actId="14100"/>
          <ac:picMkLst>
            <pc:docMk/>
            <pc:sldMk cId="2359450215" sldId="288"/>
            <ac:picMk id="8194" creationId="{64DB44B4-DAED-5DBB-6CDF-087C3C5ECEEF}"/>
          </ac:picMkLst>
        </pc:picChg>
      </pc:sldChg>
      <pc:sldChg chg="modSp add mod">
        <pc:chgData name="professorlucas.souza01@gmail.com" userId="2af955087a336683" providerId="LiveId" clId="{41B53A74-A7F2-4A92-A14B-2C4D75B3E82E}" dt="2024-09-12T03:35:32.537" v="205" actId="27636"/>
        <pc:sldMkLst>
          <pc:docMk/>
          <pc:sldMk cId="1721395777" sldId="289"/>
        </pc:sldMkLst>
        <pc:spChg chg="mod">
          <ac:chgData name="professorlucas.souza01@gmail.com" userId="2af955087a336683" providerId="LiveId" clId="{41B53A74-A7F2-4A92-A14B-2C4D75B3E82E}" dt="2024-09-12T03:35:32.537" v="205" actId="27636"/>
          <ac:spMkLst>
            <pc:docMk/>
            <pc:sldMk cId="1721395777" sldId="289"/>
            <ac:spMk id="3" creationId="{BBDDAC8F-11B0-F5EE-439B-AABE84AE39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00D3F-721F-31D4-70DB-B3EA59C0E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7DE179-2FEC-550A-3D62-B1BB4A881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A1F01D-B3CC-7E01-38EF-BB6F61B3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AF0A-1D59-49E2-B9F8-48396726802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EE26D9-92A1-8CCE-2AD8-8CC4DB79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E97109-F9DE-F8B7-9845-57556220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F893-20E3-44FB-BEBB-7EB789B02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10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78AC1-C871-D8B6-277F-12E350D7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697661-536B-73F3-B971-F079AB395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4D815E-D6EA-16F4-16E1-20ECD8FD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AF0A-1D59-49E2-B9F8-48396726802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5F96D1-2781-3C57-AB57-F530A9543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1BBE6C-2376-52F2-DB36-D88B0AA9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F893-20E3-44FB-BEBB-7EB789B02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96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89600F-22B4-48C6-993B-9FBA063AF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067288-66DA-1AE0-BEC9-888B44195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23554D-F997-1A1D-9A11-5649CD43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AF0A-1D59-49E2-B9F8-48396726802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333B28-0832-FE93-0D20-EE340470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1430E4-4719-5C95-D4BD-CBE8028D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F893-20E3-44FB-BEBB-7EB789B02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61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10A85-B830-0CA4-1F8F-895A44413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CB6412-2316-7964-E659-59D5593E6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784149-3D04-0DB7-636A-B7B343243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AF0A-1D59-49E2-B9F8-48396726802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382D93-D8A8-C471-D4F1-A23FA900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4BBE01-855D-32A6-6CE8-CFDF070E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F893-20E3-44FB-BEBB-7EB789B02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18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73D10-D355-58CC-57BE-5CEB3F4B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FAD3D7-E8E1-5914-8CEE-E37BBF37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9CC158-0266-E634-38B1-393B3ECC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AF0A-1D59-49E2-B9F8-48396726802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244194-0A1E-BA41-B02F-29AB29F32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524A11-119B-6CA6-06BD-F0F819DC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F893-20E3-44FB-BEBB-7EB789B02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16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066FB-65EB-7C9F-AA22-E43F1D39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93AAA8-FDA1-AFC6-24E0-F6247A850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3BC4F7-B1B0-D703-1964-CBD814F79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2E27EE-9865-E248-B7FB-06CC486B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AF0A-1D59-49E2-B9F8-48396726802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3F466E-7666-4D03-B0D0-B92B303D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F8E174-625A-F888-E9E3-A5588C3F8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F893-20E3-44FB-BEBB-7EB789B02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37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87C3D-79F5-8046-429C-039B9C57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7D95A8-7237-ED1B-4D6E-26E6BAF0E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4F0A18-92B3-76DC-06EF-CDD622558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D411873-F7A3-F465-768F-4108CD40D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1EA75A9-C927-3B5B-7B16-53D2312FD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E9406E4-374A-1A75-8652-4C7C439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AF0A-1D59-49E2-B9F8-48396726802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2BFB4F7-E7DB-811A-B021-A01FF776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26AD41-70AD-3A08-EA4B-18337B16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F893-20E3-44FB-BEBB-7EB789B02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40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0F134-7762-9B78-CEC0-D932AD18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60A5514-4009-965B-A786-C047BE3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AF0A-1D59-49E2-B9F8-48396726802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444332-CF41-223E-BB0D-8582EF35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C1768D-F239-13E6-2932-7E2F16B0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F893-20E3-44FB-BEBB-7EB789B02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8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0083188-E789-5ECC-9717-A8B9EF0B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AF0A-1D59-49E2-B9F8-48396726802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828247C-3D54-5568-7BDC-46CBA7DEB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FA023C-788B-B928-2CCB-FE3289522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F893-20E3-44FB-BEBB-7EB789B02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56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57F7C-68D4-6F05-9CC1-A55E05CC7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DF3C3E-9EC2-0206-8A93-C2ED275AB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207C35-D443-746C-2DD1-31DD62446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080848-4F72-5AFC-7C16-AD7F38D8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AF0A-1D59-49E2-B9F8-48396726802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9F6F23-C4DB-3D9A-ECB0-686A6C68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3B558D-5794-08A0-E659-312E57DC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F893-20E3-44FB-BEBB-7EB789B02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91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C03AB-A6D9-1085-196C-1653BBE02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2B47AE6-6B27-76EF-10FF-D35D8FDA1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12D108-416C-F58C-26F2-A45535B2A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EE1B38-CAE1-ACA4-B301-DDE698ECF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AF0A-1D59-49E2-B9F8-48396726802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8CA768-18D4-3B96-1413-AD5C3732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B3721C-A560-629A-5A89-522F9E3A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F893-20E3-44FB-BEBB-7EB789B02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89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0048923-232F-3DD7-4FBE-811B939CC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E0EA1D-1550-AD22-EA62-90A17CB8E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E2CF99-84A6-14FB-7097-87E84F550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8AF0A-1D59-49E2-B9F8-48396726802C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A86B55-9816-F273-D10D-6CDFE2BD1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6ECC1D-A90B-E01A-A7B4-0F848D239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3F893-20E3-44FB-BEBB-7EB789B026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31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vmedia.com.br/html-semantico-conheca-os-elementos-semanticos-da-html5/38065#tag-figure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8294"/>
            <a:ext cx="9144000" cy="5402424"/>
          </a:xfrm>
        </p:spPr>
        <p:txBody>
          <a:bodyPr/>
          <a:lstStyle/>
          <a:p>
            <a:pPr algn="l"/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pPr algn="l"/>
            <a:endParaRPr lang="pt-BR" dirty="0">
              <a:solidFill>
                <a:srgbClr val="253A44"/>
              </a:solidFill>
              <a:latin typeface="Source Serif Pro" panose="02040603050405020204" pitchFamily="18" charset="0"/>
            </a:endParaRPr>
          </a:p>
          <a:p>
            <a:pPr algn="l"/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Existem ainda outras três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tags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utilizadas para delimitar, de forma mais organizada, as partes da tabela: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thead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para o cabeçalho;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tbody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para o corpo; e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tfoot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para o rodapé. O código a seguir traz um exemplo de tabela mais complexa, utilizando todas as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tags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4958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8294"/>
            <a:ext cx="9144000" cy="5402424"/>
          </a:xfrm>
        </p:spPr>
        <p:txBody>
          <a:bodyPr/>
          <a:lstStyle/>
          <a:p>
            <a:pPr algn="l"/>
            <a:r>
              <a:rPr lang="it-IT" b="1" i="0" dirty="0">
                <a:solidFill>
                  <a:srgbClr val="253A44"/>
                </a:solidFill>
                <a:effectLst/>
                <a:latin typeface="Montserrat" panose="00000500000000000000" pitchFamily="2" charset="0"/>
              </a:rPr>
              <a:t>&lt;ol&gt;</a:t>
            </a:r>
          </a:p>
          <a:p>
            <a:pPr algn="l"/>
            <a:r>
              <a:rPr lang="it-IT" b="1" i="0" dirty="0">
                <a:solidFill>
                  <a:srgbClr val="253A44"/>
                </a:solidFill>
                <a:effectLst/>
                <a:latin typeface="Montserrat" panose="00000500000000000000" pitchFamily="2" charset="0"/>
              </a:rPr>
              <a:t>&lt;li&gt;Item 1&lt;/li&gt;</a:t>
            </a:r>
          </a:p>
          <a:p>
            <a:pPr algn="l"/>
            <a:r>
              <a:rPr lang="it-IT" b="1" i="0" dirty="0">
                <a:solidFill>
                  <a:srgbClr val="253A44"/>
                </a:solidFill>
                <a:effectLst/>
                <a:latin typeface="Montserrat" panose="00000500000000000000" pitchFamily="2" charset="0"/>
              </a:rPr>
              <a:t>&lt;li&gt;Item 2&lt;/li&gt;</a:t>
            </a:r>
          </a:p>
          <a:p>
            <a:pPr algn="l"/>
            <a:r>
              <a:rPr lang="it-IT" b="1" i="0" dirty="0">
                <a:solidFill>
                  <a:srgbClr val="253A44"/>
                </a:solidFill>
                <a:effectLst/>
                <a:latin typeface="Montserrat" panose="00000500000000000000" pitchFamily="2" charset="0"/>
              </a:rPr>
              <a:t>&lt;li&gt;Item 3&lt;/li&gt;</a:t>
            </a:r>
          </a:p>
          <a:p>
            <a:pPr algn="l"/>
            <a:r>
              <a:rPr lang="it-IT" b="1" i="0" dirty="0">
                <a:solidFill>
                  <a:srgbClr val="253A44"/>
                </a:solidFill>
                <a:effectLst/>
                <a:latin typeface="Montserrat" panose="00000500000000000000" pitchFamily="2" charset="0"/>
              </a:rPr>
              <a:t>&lt;/ol&gt;</a:t>
            </a:r>
          </a:p>
          <a:p>
            <a:pPr algn="l"/>
            <a:endParaRPr lang="it-IT" b="1" dirty="0">
              <a:solidFill>
                <a:srgbClr val="253A44"/>
              </a:solidFill>
              <a:latin typeface="Montserrat" panose="00000500000000000000" pitchFamily="2" charset="0"/>
            </a:endParaRPr>
          </a:p>
          <a:p>
            <a:pPr algn="l"/>
            <a:r>
              <a:rPr lang="it-IT" b="1" dirty="0">
                <a:solidFill>
                  <a:srgbClr val="253A44"/>
                </a:solidFill>
                <a:latin typeface="Montserrat" panose="00000500000000000000" pitchFamily="2" charset="0"/>
              </a:rPr>
              <a:t>&lt;ul&gt;</a:t>
            </a:r>
          </a:p>
          <a:p>
            <a:pPr algn="l"/>
            <a:r>
              <a:rPr lang="it-IT" b="1" dirty="0">
                <a:solidFill>
                  <a:srgbClr val="253A44"/>
                </a:solidFill>
                <a:latin typeface="Montserrat" panose="00000500000000000000" pitchFamily="2" charset="0"/>
              </a:rPr>
              <a:t>&lt;li&gt;Item 1&lt;/li&gt;</a:t>
            </a:r>
          </a:p>
          <a:p>
            <a:pPr algn="l"/>
            <a:r>
              <a:rPr lang="it-IT" b="1" dirty="0">
                <a:solidFill>
                  <a:srgbClr val="253A44"/>
                </a:solidFill>
                <a:latin typeface="Montserrat" panose="00000500000000000000" pitchFamily="2" charset="0"/>
              </a:rPr>
              <a:t>&lt;li&gt;Item 2&lt;/li&gt;</a:t>
            </a:r>
          </a:p>
          <a:p>
            <a:pPr algn="l"/>
            <a:r>
              <a:rPr lang="it-IT" b="1" dirty="0">
                <a:solidFill>
                  <a:srgbClr val="253A44"/>
                </a:solidFill>
                <a:latin typeface="Montserrat" panose="00000500000000000000" pitchFamily="2" charset="0"/>
              </a:rPr>
              <a:t>&lt;li&gt;Item 3&lt;/li&gt;</a:t>
            </a:r>
          </a:p>
          <a:p>
            <a:pPr algn="l"/>
            <a:r>
              <a:rPr lang="it-IT" b="1" dirty="0">
                <a:solidFill>
                  <a:srgbClr val="253A44"/>
                </a:solidFill>
                <a:latin typeface="Montserrat" panose="00000500000000000000" pitchFamily="2" charset="0"/>
              </a:rPr>
              <a:t>&lt;/ul&gt;</a:t>
            </a:r>
          </a:p>
          <a:p>
            <a:pPr algn="l"/>
            <a:endParaRPr lang="en-US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572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245418" y="1278294"/>
            <a:ext cx="11913418" cy="6883732"/>
          </a:xfrm>
        </p:spPr>
        <p:txBody>
          <a:bodyPr/>
          <a:lstStyle/>
          <a:p>
            <a:pPr algn="l"/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pPr algn="l"/>
            <a:endParaRPr lang="pt-BR" dirty="0">
              <a:solidFill>
                <a:srgbClr val="253A44"/>
              </a:solidFill>
              <a:latin typeface="Source Serif Pro" panose="02040603050405020204" pitchFamily="18" charset="0"/>
            </a:endParaRPr>
          </a:p>
          <a:p>
            <a:pPr algn="l"/>
            <a:endParaRPr lang="en-US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</p:txBody>
      </p:sp>
      <p:pic>
        <p:nvPicPr>
          <p:cNvPr id="5122" name="Picture 2" descr="Listas ordenada e não ordenada">
            <a:extLst>
              <a:ext uri="{FF2B5EF4-FFF2-40B4-BE49-F238E27FC236}">
                <a16:creationId xmlns:a16="http://schemas.microsoft.com/office/drawing/2014/main" id="{6E1B131A-CE69-BFC4-7648-C8FB6F72D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336" y="1651819"/>
            <a:ext cx="8643327" cy="416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18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8294"/>
            <a:ext cx="9144000" cy="5402424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253A44"/>
                </a:solidFill>
                <a:effectLst/>
                <a:latin typeface="Montserrat" panose="00000500000000000000" pitchFamily="2" charset="0"/>
              </a:rPr>
              <a:t>Listas no HTML</a:t>
            </a: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No caso das listas ordenadas temos o atributo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type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que permite especificar o tipo de marcador a ser usado: números (padrão), números romanos ou letras.</a:t>
            </a:r>
          </a:p>
          <a:p>
            <a:pPr algn="l"/>
            <a:endParaRPr lang="it-IT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pPr algn="l"/>
            <a:r>
              <a:rPr lang="it-IT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&lt;ol type="I"&gt;</a:t>
            </a:r>
          </a:p>
          <a:p>
            <a:pPr algn="l"/>
            <a:r>
              <a:rPr lang="it-IT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&lt;li&gt;Item 1&lt;/li&gt;</a:t>
            </a:r>
          </a:p>
          <a:p>
            <a:pPr algn="l"/>
            <a:r>
              <a:rPr lang="it-IT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&lt;li&gt;Item 2&lt;/li&gt;</a:t>
            </a:r>
          </a:p>
          <a:p>
            <a:pPr algn="l"/>
            <a:r>
              <a:rPr lang="it-IT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&lt;li&gt;Item 3&lt;/li&gt;</a:t>
            </a:r>
          </a:p>
          <a:p>
            <a:pPr algn="l"/>
            <a:r>
              <a:rPr lang="it-IT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&lt;/ol&gt;</a:t>
            </a:r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pPr algn="l"/>
            <a:endParaRPr lang="pt-BR" dirty="0">
              <a:solidFill>
                <a:srgbClr val="253A44"/>
              </a:solidFill>
              <a:latin typeface="Source Serif Pro" panose="02040603050405020204" pitchFamily="18" charset="0"/>
            </a:endParaRPr>
          </a:p>
          <a:p>
            <a:pPr algn="l"/>
            <a:endParaRPr lang="en-US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14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8294"/>
            <a:ext cx="9144000" cy="5402424"/>
          </a:xfrm>
        </p:spPr>
        <p:txBody>
          <a:bodyPr/>
          <a:lstStyle/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Os valores permitidos para esse atributo são: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1 - números (padrão)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i - números romanos minúsculos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I - números romanos maiúsculos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a - letras minúsculas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A - letras maiúsculas</a:t>
            </a:r>
          </a:p>
          <a:p>
            <a:endParaRPr lang="en-US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229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8294"/>
            <a:ext cx="9144000" cy="5402424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As listas de definição têm um comportamento um pouco diferente, uma vez que cada item é composto por um título (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dt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) e uma definição (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dd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), semelhante ao que ocorre em dicionários, nos quais temos os verbetes e suas definições.</a:t>
            </a:r>
          </a:p>
          <a:p>
            <a:pPr algn="l"/>
            <a:endParaRPr lang="pt-BR" dirty="0">
              <a:solidFill>
                <a:srgbClr val="253A44"/>
              </a:solidFill>
              <a:latin typeface="Source Serif Pro" panose="02040603050405020204" pitchFamily="18" charset="0"/>
            </a:endParaRPr>
          </a:p>
          <a:p>
            <a:pPr algn="l"/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&lt;dl&gt;</a:t>
            </a:r>
          </a:p>
          <a:p>
            <a:pPr algn="l"/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&lt;dt&gt;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Título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1&lt;/dt&gt;</a:t>
            </a:r>
          </a:p>
          <a:p>
            <a:pPr algn="l"/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&lt;dd&gt;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Definição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1&lt;/dd&gt;</a:t>
            </a:r>
          </a:p>
          <a:p>
            <a:pPr algn="l"/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&lt;dt&gt;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Título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2&lt;/dt&gt;</a:t>
            </a:r>
          </a:p>
          <a:p>
            <a:pPr algn="l"/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&lt;dd&gt;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Definição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2&lt;/dd&gt;</a:t>
            </a:r>
          </a:p>
          <a:p>
            <a:pPr algn="l"/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&lt;dt&gt;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Título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3&lt;/dt&gt;</a:t>
            </a:r>
          </a:p>
          <a:p>
            <a:pPr algn="l"/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&lt;dd&gt;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Definição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3&lt;/dd&gt;</a:t>
            </a:r>
          </a:p>
          <a:p>
            <a:pPr algn="l"/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&lt;/dl&gt;</a:t>
            </a:r>
          </a:p>
          <a:p>
            <a:pPr algn="l"/>
            <a:endParaRPr lang="en-US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473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pic>
        <p:nvPicPr>
          <p:cNvPr id="6146" name="Picture 2" descr="Listas de definição">
            <a:extLst>
              <a:ext uri="{FF2B5EF4-FFF2-40B4-BE49-F238E27FC236}">
                <a16:creationId xmlns:a16="http://schemas.microsoft.com/office/drawing/2014/main" id="{653037DB-D984-3C65-0152-055EA65E0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198" y="1293833"/>
            <a:ext cx="6787604" cy="556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834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8294"/>
            <a:ext cx="9144000" cy="5402424"/>
          </a:xfrm>
        </p:spPr>
        <p:txBody>
          <a:bodyPr/>
          <a:lstStyle/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Formulários são normalmente utilizados para integrar a página HTML a algum processamento no lado servidor. Nesses casos, a página envia dados para uma aplicação (Java, PHP, .NET etc.), que os recebe, trata e retorna algum resultado.</a:t>
            </a:r>
          </a:p>
          <a:p>
            <a:pPr algn="l"/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No HTML, geralmente usamos a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tag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form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para delimitar a área na qual se encontram os campos a serem preenchidos pelo usuário, a fim de serem enviados para processamento no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back-end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(enquanto a página HTML é chamada de front-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end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da aplicação).</a:t>
            </a:r>
          </a:p>
          <a:p>
            <a:pPr algn="l"/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endParaRPr lang="en-US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058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8294"/>
            <a:ext cx="9144000" cy="5402424"/>
          </a:xfrm>
        </p:spPr>
        <p:txBody>
          <a:bodyPr/>
          <a:lstStyle/>
          <a:p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Formulário com campos</a:t>
            </a:r>
          </a:p>
          <a:p>
            <a:pPr algn="l"/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form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action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="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salvar_dados.php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"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method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="post"&gt;</a:t>
            </a: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&lt;input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type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="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text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"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placeholder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="Digite aqui"&gt; &lt;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br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/&gt;</a:t>
            </a: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&lt;input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type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="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checkbox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"&gt;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Checkbox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&lt;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br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/&gt;</a:t>
            </a: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&lt;input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type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="radio"&gt;Radio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button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&lt;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br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/&gt;</a:t>
            </a: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&lt;input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type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="range"&gt; &lt;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br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/&gt;</a:t>
            </a: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&lt;input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type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="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submit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"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value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="Enviar"&gt;</a:t>
            </a: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&lt;/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form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&gt;</a:t>
            </a:r>
          </a:p>
          <a:p>
            <a:pPr algn="l"/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endParaRPr lang="en-US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275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8294"/>
            <a:ext cx="9144000" cy="5402424"/>
          </a:xfrm>
        </p:spPr>
        <p:txBody>
          <a:bodyPr/>
          <a:lstStyle/>
          <a:p>
            <a:pPr algn="l"/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endParaRPr lang="en-US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</p:txBody>
      </p:sp>
      <p:pic>
        <p:nvPicPr>
          <p:cNvPr id="7170" name="Picture 2" descr="HTML básico - códigos HTML">
            <a:extLst>
              <a:ext uri="{FF2B5EF4-FFF2-40B4-BE49-F238E27FC236}">
                <a16:creationId xmlns:a16="http://schemas.microsoft.com/office/drawing/2014/main" id="{5CECF848-25DF-FCF4-9367-D89C5194C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361" y="1278294"/>
            <a:ext cx="5083277" cy="510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849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8294"/>
            <a:ext cx="9144000" cy="5402424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253A44"/>
                </a:solidFill>
                <a:effectLst/>
                <a:latin typeface="Montserrat" panose="00000500000000000000" pitchFamily="2" charset="0"/>
              </a:rPr>
              <a:t>Formatação de texto</a:t>
            </a: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As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tags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de formatação de texto ajudam a destacar trechos da parte escrita da página, seja para fins de SEO ou por requisitos do conteúdo. Formatações como negrito e itálico podem ser aplicadas com facilidade utilizando as várias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tags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disponíveis para esse fim: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b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e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strong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para negrito/texto forte;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i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e 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em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para itálico/ênfase;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sup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e 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sub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para sobrescrito e subscrito, respectivamente;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ins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e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del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para indicar trechos que foram incluídos ou removidos, respectivamente;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small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para textos menores que o padrão;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mark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para texto destacado.</a:t>
            </a:r>
          </a:p>
          <a:p>
            <a:pPr algn="l"/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endParaRPr lang="en-US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9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54D5DF5-EA16-C3AC-2E79-8BA40FF39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63" y="1088600"/>
            <a:ext cx="7315834" cy="560880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E7412AEA-DB4B-DD90-ABC4-2A1319F22527}"/>
              </a:ext>
            </a:extLst>
          </p:cNvPr>
          <p:cNvSpPr txBox="1"/>
          <p:nvPr/>
        </p:nvSpPr>
        <p:spPr>
          <a:xfrm>
            <a:off x="8834462" y="5265786"/>
            <a:ext cx="23907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&lt;</a:t>
            </a:r>
            <a:r>
              <a:rPr lang="pt-BR" dirty="0" err="1"/>
              <a:t>td</a:t>
            </a:r>
            <a:r>
              <a:rPr lang="pt-BR" dirty="0"/>
              <a:t>&gt;R$ 18,73&lt;/</a:t>
            </a:r>
            <a:r>
              <a:rPr lang="pt-BR" dirty="0" err="1"/>
              <a:t>td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tfoot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table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51793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8294"/>
            <a:ext cx="9144000" cy="5402424"/>
          </a:xfrm>
        </p:spPr>
        <p:txBody>
          <a:bodyPr/>
          <a:lstStyle/>
          <a:p>
            <a:pPr algn="l"/>
            <a:endParaRPr lang="pt-BR" b="0" i="0" dirty="0">
              <a:solidFill>
                <a:srgbClr val="535353"/>
              </a:solidFill>
              <a:effectLst/>
              <a:latin typeface="Source Serif Pro" panose="02040603050405020204" pitchFamily="18" charset="0"/>
            </a:endParaRPr>
          </a:p>
          <a:p>
            <a:pPr algn="l"/>
            <a:r>
              <a:rPr lang="pt-BR" b="0" i="0" dirty="0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Apesar da </a:t>
            </a:r>
            <a:r>
              <a:rPr lang="pt-BR" b="0" i="0" dirty="0" err="1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tag</a:t>
            </a:r>
            <a:r>
              <a:rPr lang="pt-BR" b="0" i="0" dirty="0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&lt;b&gt;</a:t>
            </a:r>
            <a:r>
              <a:rPr lang="pt-BR" b="0" i="0" dirty="0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 e 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strong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lang="pt-BR" b="0" i="0" dirty="0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 terem resultados visualmente idênticos, eles têm usos diferentes. A </a:t>
            </a:r>
            <a:r>
              <a:rPr lang="pt-BR" b="0" i="0" dirty="0" err="1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tag</a:t>
            </a:r>
            <a:r>
              <a:rPr lang="pt-BR" b="0" i="0" dirty="0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&lt;b&gt;</a:t>
            </a:r>
            <a:r>
              <a:rPr lang="pt-BR" b="0" i="0" dirty="0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 deve ser utilizada quando quer se destacar algo que é apenas visual, como por exemplo, deixar um link com mais visível. A </a:t>
            </a:r>
            <a:r>
              <a:rPr lang="pt-BR" b="0" i="0" dirty="0" err="1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tag</a:t>
            </a:r>
            <a:r>
              <a:rPr lang="pt-BR" b="0" i="0" dirty="0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strong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lang="pt-BR" b="0" i="0" dirty="0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 por sua vez, além de destacar o visual, dá um destaque semântico ao texto, então se o conteúdo que você quer dar destaque é uma parte relevante do texto, utilize a </a:t>
            </a:r>
            <a:r>
              <a:rPr lang="pt-BR" b="0" i="0" dirty="0" err="1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tag</a:t>
            </a:r>
            <a:r>
              <a:rPr lang="pt-BR" b="0" i="0" dirty="0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strong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lang="pt-BR" b="0" i="0" dirty="0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. O mesmo vale para as </a:t>
            </a:r>
            <a:r>
              <a:rPr lang="pt-BR" b="0" i="0" dirty="0" err="1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tags</a:t>
            </a:r>
            <a:r>
              <a:rPr lang="pt-BR" b="0" i="0" dirty="0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&lt;i&gt;</a:t>
            </a:r>
            <a:r>
              <a:rPr lang="pt-BR" b="0" i="0" dirty="0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 e 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&lt;em&gt;</a:t>
            </a:r>
            <a:r>
              <a:rPr lang="pt-BR" b="0" i="0" dirty="0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, onde a </a:t>
            </a:r>
            <a:r>
              <a:rPr lang="pt-BR" b="0" i="0" dirty="0" err="1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tag</a:t>
            </a:r>
            <a:r>
              <a:rPr lang="pt-BR" b="0" i="0" dirty="0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&lt;i&gt;</a:t>
            </a:r>
            <a:r>
              <a:rPr lang="pt-BR" b="0" i="0" dirty="0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 é utilizada apenas para formatação visual e a </a:t>
            </a:r>
            <a:r>
              <a:rPr lang="pt-BR" b="0" i="0" dirty="0" err="1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tag</a:t>
            </a:r>
            <a:r>
              <a:rPr lang="pt-BR" b="0" i="0" dirty="0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&lt;em&gt;</a:t>
            </a:r>
            <a:r>
              <a:rPr lang="pt-BR" b="0" i="0" dirty="0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dá ênfase semântica ao texto, não devendo ser utilizada para uso puramente estético.</a:t>
            </a:r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endParaRPr lang="en-US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755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8294"/>
            <a:ext cx="9144000" cy="5402424"/>
          </a:xfrm>
        </p:spPr>
        <p:txBody>
          <a:bodyPr/>
          <a:lstStyle/>
          <a:p>
            <a:pPr algn="l"/>
            <a:endParaRPr lang="pt-BR" b="0" i="0" dirty="0">
              <a:solidFill>
                <a:srgbClr val="535353"/>
              </a:solidFill>
              <a:effectLst/>
              <a:latin typeface="Source Serif Pro" panose="02040603050405020204" pitchFamily="18" charset="0"/>
            </a:endParaRPr>
          </a:p>
          <a:p>
            <a:pPr algn="l"/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&lt;p&gt;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Texto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em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negrito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com &lt;b&gt;bold&lt;/b&gt; e &lt;strong&gt;strong&lt;/strong&gt;.&lt;/p&gt;</a:t>
            </a:r>
          </a:p>
          <a:p>
            <a:pPr algn="l"/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&lt;p&gt;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Texto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em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itálico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com &lt;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i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&gt;italics&lt;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i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&gt; e &lt;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em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&gt;emphasis&lt;/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em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&gt;.&lt;/p&gt;</a:t>
            </a:r>
          </a:p>
          <a:p>
            <a:pPr algn="l"/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&lt;p&gt;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Texto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&lt;sup&gt;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sobrescrito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&lt;/sup&gt; e &lt;sub&gt;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subscrito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&lt;/sub&gt;.&lt;/p&gt;</a:t>
            </a:r>
          </a:p>
          <a:p>
            <a:pPr algn="l"/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&lt;p&gt;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Texto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&lt;ins&gt;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inserido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&lt;/ins&gt; e &lt;del&gt;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excluído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&lt;/del&gt;.&lt;/p&gt;</a:t>
            </a:r>
          </a:p>
          <a:p>
            <a:pPr algn="l"/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&lt;p&gt;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Texto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&lt;small&gt;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pequeno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&lt;/small&gt; e &lt;mark&gt;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destacado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&lt;/mark&gt;.&lt;/p&gt;</a:t>
            </a:r>
          </a:p>
        </p:txBody>
      </p:sp>
    </p:spTree>
    <p:extLst>
      <p:ext uri="{BB962C8B-B14F-4D97-AF65-F5344CB8AC3E}">
        <p14:creationId xmlns:p14="http://schemas.microsoft.com/office/powerpoint/2010/main" val="3056624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pic>
        <p:nvPicPr>
          <p:cNvPr id="8194" name="Picture 2" descr="Textos com formatação especial">
            <a:extLst>
              <a:ext uri="{FF2B5EF4-FFF2-40B4-BE49-F238E27FC236}">
                <a16:creationId xmlns:a16="http://schemas.microsoft.com/office/drawing/2014/main" id="{64DB44B4-DAED-5DBB-6CDF-087C3C5EC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781" y="1676400"/>
            <a:ext cx="7895303" cy="45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450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8294"/>
            <a:ext cx="9144000" cy="540242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b="1" i="0" dirty="0">
                <a:solidFill>
                  <a:srgbClr val="253A44"/>
                </a:solidFill>
                <a:effectLst/>
                <a:latin typeface="Montserrat" panose="00000500000000000000" pitchFamily="2" charset="0"/>
              </a:rPr>
              <a:t>Áudio no HTML</a:t>
            </a: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Com HTML também é possível inserir áudio e vídeo nas páginas com facilidade. Para áudio, podemos utilizar a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tag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audio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, da mesma forma que apresentada na</a:t>
            </a:r>
          </a:p>
          <a:p>
            <a:pPr algn="l"/>
            <a:endParaRPr lang="pt-BR" dirty="0">
              <a:solidFill>
                <a:srgbClr val="535353"/>
              </a:solidFill>
              <a:latin typeface="Source Serif Pro" panose="02040603050405020204" pitchFamily="18" charset="0"/>
            </a:endParaRPr>
          </a:p>
          <a:p>
            <a:pPr algn="l"/>
            <a:r>
              <a:rPr lang="pt-BR" sz="3900" b="0" i="0" dirty="0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&lt;</a:t>
            </a:r>
            <a:r>
              <a:rPr lang="pt-BR" sz="3900" b="0" i="0" dirty="0" err="1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audio</a:t>
            </a:r>
            <a:r>
              <a:rPr lang="pt-BR" sz="3900" b="0" i="0" dirty="0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 </a:t>
            </a:r>
            <a:r>
              <a:rPr lang="pt-BR" sz="3900" b="0" i="0" dirty="0" err="1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controls</a:t>
            </a:r>
            <a:r>
              <a:rPr lang="pt-BR" sz="3900" b="0" i="0" dirty="0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 </a:t>
            </a:r>
            <a:r>
              <a:rPr lang="pt-BR" sz="3900" b="0" i="0" dirty="0" err="1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src</a:t>
            </a:r>
            <a:r>
              <a:rPr lang="pt-BR" sz="3900" b="0" i="0" dirty="0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="musica.mp3" &gt;</a:t>
            </a:r>
          </a:p>
          <a:p>
            <a:pPr algn="l"/>
            <a:r>
              <a:rPr lang="pt-BR" sz="3900" b="0" i="0" dirty="0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Seu browser não suporta áudio.</a:t>
            </a:r>
          </a:p>
          <a:p>
            <a:pPr algn="l"/>
            <a:r>
              <a:rPr lang="pt-BR" sz="3900" b="0" i="0" dirty="0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&lt;/</a:t>
            </a:r>
            <a:r>
              <a:rPr lang="pt-BR" sz="3900" b="0" i="0" dirty="0" err="1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audio</a:t>
            </a:r>
            <a:r>
              <a:rPr lang="pt-BR" sz="3900" b="0" i="0" dirty="0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&gt;</a:t>
            </a:r>
          </a:p>
          <a:p>
            <a:pPr algn="l"/>
            <a:endParaRPr lang="pt-BR" dirty="0">
              <a:solidFill>
                <a:srgbClr val="535353"/>
              </a:solidFill>
              <a:latin typeface="Source Serif Pro" panose="02040603050405020204" pitchFamily="18" charset="0"/>
            </a:endParaRP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Na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tag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audio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, o atributo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src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aponta para o arquivo de áudio que será executado (MP3, OGG ou WAV). Já o atributo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controls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indica que devem ser exibidos os controles de gerenciamento do áudio (botões play, pause etc.). Além dele, outros também merecem destaque: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autoplay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, para fazer com que o áudio seja executado assim que for carregado; 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loop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, para que o áudio seja executado repetidas vezes.</a:t>
            </a:r>
            <a:endParaRPr lang="pt-BR" b="0" i="0" dirty="0">
              <a:solidFill>
                <a:srgbClr val="535353"/>
              </a:solidFill>
              <a:effectLst/>
              <a:latin typeface="Source Serif Pro" panose="020406030504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39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5232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8294"/>
            <a:ext cx="9144000" cy="5402424"/>
          </a:xfrm>
        </p:spPr>
        <p:txBody>
          <a:bodyPr/>
          <a:lstStyle/>
          <a:p>
            <a:pPr algn="l"/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pPr algn="l"/>
            <a:endParaRPr lang="pt-BR" dirty="0">
              <a:solidFill>
                <a:srgbClr val="253A44"/>
              </a:solidFill>
              <a:latin typeface="Source Serif Pro" panose="02040603050405020204" pitchFamily="18" charset="0"/>
            </a:endParaRPr>
          </a:p>
          <a:p>
            <a:pPr algn="l"/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endParaRPr lang="en-US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</p:txBody>
      </p:sp>
      <p:pic>
        <p:nvPicPr>
          <p:cNvPr id="4098" name="Picture 2" descr="Tabela com cabeçalho e rodapé">
            <a:extLst>
              <a:ext uri="{FF2B5EF4-FFF2-40B4-BE49-F238E27FC236}">
                <a16:creationId xmlns:a16="http://schemas.microsoft.com/office/drawing/2014/main" id="{7F2E0202-A4CC-A0FA-3543-7E20C8050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164" y="1431251"/>
            <a:ext cx="8658808" cy="466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59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8294"/>
            <a:ext cx="9144000" cy="5402424"/>
          </a:xfrm>
        </p:spPr>
        <p:txBody>
          <a:bodyPr/>
          <a:lstStyle/>
          <a:p>
            <a:pPr algn="l"/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pPr algn="l"/>
            <a:endParaRPr lang="pt-BR" dirty="0">
              <a:solidFill>
                <a:srgbClr val="253A44"/>
              </a:solidFill>
              <a:latin typeface="Source Serif Pro" panose="02040603050405020204" pitchFamily="18" charset="0"/>
            </a:endParaRPr>
          </a:p>
          <a:p>
            <a:pPr algn="l"/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endParaRPr lang="en-US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&lt;font size=2 color="red" FACE='Arial'&gt;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178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8294"/>
            <a:ext cx="9144000" cy="5402424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i="0" dirty="0">
                <a:solidFill>
                  <a:srgbClr val="253A44"/>
                </a:solidFill>
                <a:effectLst/>
                <a:latin typeface="Montserrat" panose="00000500000000000000" pitchFamily="2" charset="0"/>
              </a:rPr>
              <a:t>Imagens no HTML</a:t>
            </a: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A inserção de imagens em uma </a:t>
            </a:r>
            <a:r>
              <a:rPr lang="pt-BR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página HTML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pode ser feita por meio da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tag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img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, que recebe no atributo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src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o endereço do arquivo a ser carregado. Além desse, outros dois atributos importantes são o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alt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, que indica um texto alternativo que será exibido caso o arquivo não possa ser carregado, e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title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, que indica o texto que aparecerá como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tooltip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ao passar o mouse sobre a figura.</a:t>
            </a:r>
          </a:p>
          <a:p>
            <a:pPr algn="l"/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O código insere uma imagem a partir do arquivo avatar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.png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, localizado na mesma pasta do arquivo HTML, e uma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tag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img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apontando para um arquivo inexistente. Observe no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resultad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que enquanto a primeira aparece corretamente, a segunda é exibida com um ícone de erro o texto alternativo que informamos. Note, ainda, que sobre a primeira figura está sendo exibido o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tooltip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definido no atributo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title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3892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8294"/>
            <a:ext cx="9144000" cy="5402424"/>
          </a:xfrm>
        </p:spPr>
        <p:txBody>
          <a:bodyPr/>
          <a:lstStyle/>
          <a:p>
            <a:pPr algn="l"/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endParaRPr lang="en-US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pPr algn="l"/>
            <a:r>
              <a:rPr lang="en-US" sz="3600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</a:t>
            </a:r>
            <a:r>
              <a:rPr lang="en-US" sz="3600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img</a:t>
            </a:r>
            <a:r>
              <a:rPr lang="en-US" sz="3600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</a:t>
            </a:r>
            <a:r>
              <a:rPr lang="en-US" sz="3600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src</a:t>
            </a:r>
            <a:r>
              <a:rPr lang="en-US" sz="3600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=“avatar.png" alt="</a:t>
            </a:r>
            <a:r>
              <a:rPr lang="en-US" sz="3600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Texto</a:t>
            </a:r>
            <a:r>
              <a:rPr lang="en-US" sz="3600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alternativo" title=“</a:t>
            </a:r>
            <a:r>
              <a:rPr lang="en-US" sz="3600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imagem</a:t>
            </a:r>
            <a:r>
              <a:rPr lang="en-US" sz="3600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" /&gt;</a:t>
            </a:r>
          </a:p>
          <a:p>
            <a:pPr algn="l"/>
            <a:endParaRPr lang="en-US" sz="3600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pPr algn="l"/>
            <a:r>
              <a:rPr lang="en-US" sz="3600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</a:t>
            </a:r>
            <a:r>
              <a:rPr lang="en-US" sz="3600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img</a:t>
            </a:r>
            <a:r>
              <a:rPr lang="en-US" sz="3600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</a:t>
            </a:r>
            <a:r>
              <a:rPr lang="en-US" sz="3600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src</a:t>
            </a:r>
            <a:r>
              <a:rPr lang="en-US" sz="3600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="arquivo_inexistente.jpg" alt="</a:t>
            </a:r>
            <a:r>
              <a:rPr lang="en-US" sz="3600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Texto</a:t>
            </a:r>
            <a:r>
              <a:rPr lang="en-US" sz="3600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alternativo" title="</a:t>
            </a:r>
            <a:r>
              <a:rPr lang="en-US" sz="3600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Outra</a:t>
            </a:r>
            <a:r>
              <a:rPr lang="en-US" sz="3600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</a:t>
            </a:r>
            <a:r>
              <a:rPr lang="en-US" sz="3600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figura</a:t>
            </a:r>
            <a:r>
              <a:rPr lang="en-US" sz="3600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"/&gt;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90967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062" y="1278294"/>
            <a:ext cx="10268938" cy="5220790"/>
          </a:xfrm>
        </p:spPr>
        <p:txBody>
          <a:bodyPr/>
          <a:lstStyle/>
          <a:p>
            <a:pPr algn="l"/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endParaRPr lang="en-US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</p:txBody>
      </p:sp>
      <p:pic>
        <p:nvPicPr>
          <p:cNvPr id="1026" name="Picture 2" descr="Exemplos de uso da tag img">
            <a:extLst>
              <a:ext uri="{FF2B5EF4-FFF2-40B4-BE49-F238E27FC236}">
                <a16:creationId xmlns:a16="http://schemas.microsoft.com/office/drawing/2014/main" id="{A55D6250-EBD6-ACA5-AAA1-4A1108282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307" y="1469808"/>
            <a:ext cx="5756470" cy="410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829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8294"/>
            <a:ext cx="9144000" cy="5402424"/>
          </a:xfrm>
        </p:spPr>
        <p:txBody>
          <a:bodyPr/>
          <a:lstStyle/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No caso da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tag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img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, ainda temos as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tags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figure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e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figcaption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que serão abordadas no tópico de </a:t>
            </a:r>
            <a:r>
              <a:rPr lang="pt-BR" b="1" i="0" u="none" strike="noStrike" dirty="0">
                <a:solidFill>
                  <a:srgbClr val="253A44"/>
                </a:solidFill>
                <a:effectLst/>
                <a:latin typeface="Montserrat" panose="00000500000000000000" pitchFamily="2" charset="0"/>
                <a:hlinkClick r:id="rId2" tooltip="Tag semântica para imagem"/>
              </a:rPr>
              <a:t>HTML Semântico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, porém, a sua estrutura é simples e é representada pelo código abaixo:</a:t>
            </a:r>
            <a:endParaRPr lang="en-US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pPr algn="l"/>
            <a:endParaRPr lang="en-US" dirty="0">
              <a:solidFill>
                <a:srgbClr val="253A44"/>
              </a:solidFill>
              <a:latin typeface="Source Serif Pro" panose="02040603050405020204" pitchFamily="18" charset="0"/>
            </a:endParaRPr>
          </a:p>
          <a:p>
            <a:pPr algn="l"/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&lt;figure&gt;</a:t>
            </a:r>
          </a:p>
          <a:p>
            <a:pPr algn="l"/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  &lt;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img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src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="http://meusite.com.br/assets/imagem.jpg" alt="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Imagem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"&gt;</a:t>
            </a:r>
          </a:p>
          <a:p>
            <a:pPr algn="l"/>
            <a:endParaRPr lang="en-US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pPr algn="l"/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  &lt;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figcaption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&gt;Legenda da 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figura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1&lt;/</a:t>
            </a:r>
            <a:r>
              <a:rPr lang="en-US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figcaption</a:t>
            </a:r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&gt;</a:t>
            </a:r>
          </a:p>
          <a:p>
            <a:pPr algn="l"/>
            <a:r>
              <a:rPr lang="en-US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&lt;/figure&gt;</a:t>
            </a:r>
          </a:p>
        </p:txBody>
      </p:sp>
    </p:spTree>
    <p:extLst>
      <p:ext uri="{BB962C8B-B14F-4D97-AF65-F5344CB8AC3E}">
        <p14:creationId xmlns:p14="http://schemas.microsoft.com/office/powerpoint/2010/main" val="2755401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8294"/>
            <a:ext cx="9144000" cy="5402424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253A44"/>
                </a:solidFill>
                <a:effectLst/>
                <a:latin typeface="Montserrat" panose="00000500000000000000" pitchFamily="2" charset="0"/>
              </a:rPr>
              <a:t>Listas no HTML</a:t>
            </a: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Listas são elementos úteis para organizar e ordenar itens que estão relacionados de alguma forma. No HTML é possível criar três tipos de listas: ordenadas (com a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tag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ol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), não ordenadas (com a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tag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ul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), e de definição (por meio da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tag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dl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).</a:t>
            </a:r>
          </a:p>
          <a:p>
            <a:pPr algn="l"/>
            <a:endParaRPr lang="pt-BR" dirty="0">
              <a:solidFill>
                <a:srgbClr val="253A44"/>
              </a:solidFill>
              <a:latin typeface="Source Serif Pro" panose="02040603050405020204" pitchFamily="18" charset="0"/>
            </a:endParaRPr>
          </a:p>
          <a:p>
            <a:pPr algn="l"/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Nos códigos a seguir são apresentados  exemplos de lista ordenada e de lista não ordenada. Observe que cada item das primeiras listas é definido pela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tag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li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.</a:t>
            </a:r>
          </a:p>
          <a:p>
            <a:endParaRPr lang="en-US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3223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1361</Words>
  <Application>Microsoft Office PowerPoint</Application>
  <PresentationFormat>Widescreen</PresentationFormat>
  <Paragraphs>131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Montserrat</vt:lpstr>
      <vt:lpstr>Roboto Mono</vt:lpstr>
      <vt:lpstr>Source Serif Pro</vt:lpstr>
      <vt:lpstr>Tema do Office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professorlucas.souza01@gmail.com</dc:creator>
  <cp:lastModifiedBy>professorlucas.souza01@gmail.com</cp:lastModifiedBy>
  <cp:revision>1</cp:revision>
  <dcterms:created xsi:type="dcterms:W3CDTF">2024-09-12T01:38:03Z</dcterms:created>
  <dcterms:modified xsi:type="dcterms:W3CDTF">2024-09-12T03:35:40Z</dcterms:modified>
</cp:coreProperties>
</file>